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94677" autoAdjust="0"/>
  </p:normalViewPr>
  <p:slideViewPr>
    <p:cSldViewPr>
      <p:cViewPr varScale="1">
        <p:scale>
          <a:sx n="52" d="100"/>
          <a:sy n="52" d="100"/>
        </p:scale>
        <p:origin x="-1330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dirty="0" smtClean="0"/>
              <a:t>Барабанная </a:t>
            </a:r>
            <a:r>
              <a:rPr lang="ru-RU" dirty="0"/>
              <a:t>э</a:t>
            </a:r>
            <a:r>
              <a:rPr lang="ru-RU" dirty="0" smtClean="0"/>
              <a:t>нциклопедия</a:t>
            </a:r>
            <a:endParaRPr lang="ru-RU" dirty="0"/>
          </a:p>
        </p:txBody>
      </p:sp>
      <p:pic>
        <p:nvPicPr>
          <p:cNvPr id="10243" name="Picture 3" descr="C:\Users\Генафонд\Desktop\бар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344" y="137728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39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енафонд\Desktop\image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4" y="422274"/>
            <a:ext cx="7561361" cy="567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76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Генафонд\Desktop\бараба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25" y="548679"/>
            <a:ext cx="7379291" cy="568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92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Генафонд\Desktop\название инструмент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38" y="692696"/>
            <a:ext cx="792951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9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Генафонд\Desktop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6581"/>
            <a:ext cx="7926474" cy="445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72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Генафонд\Desktop\img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56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Генафонд\Desktop\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336" y="801215"/>
            <a:ext cx="6096000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63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Генафонд\Desktop\img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336" y="1017239"/>
            <a:ext cx="6096000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75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Генафонд\Desktop\загад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376" y="90872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75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</Words>
  <Application>Microsoft Office PowerPoint</Application>
  <PresentationFormat>Экран (4:3)</PresentationFormat>
  <Paragraphs>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Барабанная энциклопедия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Генафонд</dc:creator>
  <cp:lastModifiedBy>Генафонд</cp:lastModifiedBy>
  <cp:revision>3</cp:revision>
  <dcterms:created xsi:type="dcterms:W3CDTF">2020-05-13T10:25:19Z</dcterms:created>
  <dcterms:modified xsi:type="dcterms:W3CDTF">2020-05-13T10:48:44Z</dcterms:modified>
</cp:coreProperties>
</file>