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302" r:id="rId3"/>
    <p:sldId id="260" r:id="rId4"/>
    <p:sldId id="270" r:id="rId5"/>
    <p:sldId id="258" r:id="rId6"/>
    <p:sldId id="265" r:id="rId7"/>
    <p:sldId id="273" r:id="rId8"/>
    <p:sldId id="261" r:id="rId9"/>
    <p:sldId id="271" r:id="rId10"/>
    <p:sldId id="275" r:id="rId11"/>
  </p:sldIdLst>
  <p:sldSz cx="9144000" cy="5143500" type="screen16x9"/>
  <p:notesSz cx="6858000" cy="9144000"/>
  <p:embeddedFontLst>
    <p:embeddedFont>
      <p:font typeface="Montserrat" charset="-52"/>
      <p:regular r:id="rId13"/>
      <p:bold r:id="rId14"/>
      <p:italic r:id="rId15"/>
      <p:boldItalic r:id="rId16"/>
    </p:embeddedFont>
    <p:embeddedFont>
      <p:font typeface="Abhaya Libre ExtraBold" charset="0"/>
      <p:bold r:id="rId17"/>
    </p:embeddedFont>
    <p:embeddedFont>
      <p:font typeface="Bebas Neue" charset="0"/>
      <p:regular r:id="rId18"/>
    </p:embeddedFont>
    <p:embeddedFont>
      <p:font typeface="Trebuchet MS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DAD51CA-2F0E-4C43-AACA-6BA84F663882}">
  <a:tblStyle styleId="{EDAD51CA-2F0E-4C43-AACA-6BA84F663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621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f9cb994d37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f9cb994d37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f9cb994d3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f9cb994d3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f9cb994d37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f9cb994d37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f9cb994d37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f9cb994d37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f9cb994d3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f9cb994d3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f9d73f9980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Google Shape;1761;gf9d73f9980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e4957916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e4957916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fb3221f0be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fb3221f0be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f9cb994d37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f9cb994d37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420"/>
            <a:ext cx="760572" cy="5144356"/>
            <a:chOff x="6141875" y="2804400"/>
            <a:chExt cx="360000" cy="2221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39600" y="1387825"/>
            <a:ext cx="4070400" cy="20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39600" y="3427825"/>
            <a:ext cx="26811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716985" y="-5850"/>
            <a:ext cx="3427026" cy="5155211"/>
            <a:chOff x="6048010" y="-5851"/>
            <a:chExt cx="3427026" cy="5155211"/>
          </a:xfrm>
        </p:grpSpPr>
        <p:sp>
          <p:nvSpPr>
            <p:cNvPr id="18" name="Google Shape;18;p2"/>
            <p:cNvSpPr/>
            <p:nvPr/>
          </p:nvSpPr>
          <p:spPr>
            <a:xfrm>
              <a:off x="6048213" y="-1862"/>
              <a:ext cx="34227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6048010" y="-1839"/>
              <a:ext cx="3422683" cy="5146011"/>
              <a:chOff x="219075" y="2444400"/>
              <a:chExt cx="2221800" cy="2430000"/>
            </a:xfrm>
          </p:grpSpPr>
          <p:cxnSp>
            <p:nvCxnSpPr>
              <p:cNvPr id="20" name="Google Shape;20;p2"/>
              <p:cNvCxnSpPr/>
              <p:nvPr/>
            </p:nvCxnSpPr>
            <p:spPr>
              <a:xfrm>
                <a:off x="1329975" y="133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329975" y="142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329975" y="151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1329975" y="160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1329975" y="169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1329975" y="178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329975" y="187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329975" y="196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329975" y="205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29975" y="214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329975" y="223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1329975" y="232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1329975" y="241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1329975" y="250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1329975" y="259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1329975" y="268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329975" y="277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329975" y="286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329975" y="295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329975" y="304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1329975" y="313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1329975" y="322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1329975" y="331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1329975" y="340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1329975" y="349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1329975" y="358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1329975" y="367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1329975" y="376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" name="Google Shape;48;p2"/>
            <p:cNvGrpSpPr/>
            <p:nvPr/>
          </p:nvGrpSpPr>
          <p:grpSpPr>
            <a:xfrm>
              <a:off x="6052462" y="-5851"/>
              <a:ext cx="3422574" cy="5155211"/>
              <a:chOff x="219075" y="2444342"/>
              <a:chExt cx="1620000" cy="2436300"/>
            </a:xfrm>
          </p:grpSpPr>
          <p:cxnSp>
            <p:nvCxnSpPr>
              <p:cNvPr id="49" name="Google Shape;49;p2"/>
              <p:cNvCxnSpPr/>
              <p:nvPr/>
            </p:nvCxnSpPr>
            <p:spPr>
              <a:xfrm>
                <a:off x="21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30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39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48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7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6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5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84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93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8" name="Google Shape;58;p2"/>
              <p:cNvGrpSpPr/>
              <p:nvPr/>
            </p:nvGrpSpPr>
            <p:grpSpPr>
              <a:xfrm>
                <a:off x="1029075" y="2444342"/>
                <a:ext cx="810000" cy="2436204"/>
                <a:chOff x="5691875" y="2804400"/>
                <a:chExt cx="810000" cy="2221800"/>
              </a:xfrm>
            </p:grpSpPr>
            <p:cxnSp>
              <p:nvCxnSpPr>
                <p:cNvPr id="59" name="Google Shape;59;p2"/>
                <p:cNvCxnSpPr/>
                <p:nvPr/>
              </p:nvCxnSpPr>
              <p:spPr>
                <a:xfrm>
                  <a:off x="569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Google Shape;60;p2"/>
                <p:cNvCxnSpPr/>
                <p:nvPr/>
              </p:nvCxnSpPr>
              <p:spPr>
                <a:xfrm>
                  <a:off x="578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" name="Google Shape;61;p2"/>
                <p:cNvCxnSpPr/>
                <p:nvPr/>
              </p:nvCxnSpPr>
              <p:spPr>
                <a:xfrm>
                  <a:off x="58717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Google Shape;62;p2"/>
                <p:cNvCxnSpPr/>
                <p:nvPr/>
              </p:nvCxnSpPr>
              <p:spPr>
                <a:xfrm>
                  <a:off x="596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Google Shape;63;p2"/>
                <p:cNvCxnSpPr/>
                <p:nvPr/>
              </p:nvCxnSpPr>
              <p:spPr>
                <a:xfrm>
                  <a:off x="605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Google Shape;64;p2"/>
                <p:cNvCxnSpPr/>
                <p:nvPr/>
              </p:nvCxnSpPr>
              <p:spPr>
                <a:xfrm>
                  <a:off x="614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Google Shape;65;p2"/>
                <p:cNvCxnSpPr/>
                <p:nvPr/>
              </p:nvCxnSpPr>
              <p:spPr>
                <a:xfrm>
                  <a:off x="623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Google Shape;66;p2"/>
                <p:cNvCxnSpPr/>
                <p:nvPr/>
              </p:nvCxnSpPr>
              <p:spPr>
                <a:xfrm>
                  <a:off x="63217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Google Shape;67;p2"/>
                <p:cNvCxnSpPr/>
                <p:nvPr/>
              </p:nvCxnSpPr>
              <p:spPr>
                <a:xfrm>
                  <a:off x="641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2"/>
                <p:cNvCxnSpPr/>
                <p:nvPr/>
              </p:nvCxnSpPr>
              <p:spPr>
                <a:xfrm>
                  <a:off x="650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69" name="Google Shape;69;p2"/>
          <p:cNvGrpSpPr/>
          <p:nvPr/>
        </p:nvGrpSpPr>
        <p:grpSpPr>
          <a:xfrm>
            <a:off x="5911654" y="3064059"/>
            <a:ext cx="950715" cy="1539436"/>
            <a:chOff x="8610225" y="169463"/>
            <a:chExt cx="450000" cy="726938"/>
          </a:xfrm>
        </p:grpSpPr>
        <p:sp>
          <p:nvSpPr>
            <p:cNvPr id="70" name="Google Shape;70;p2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2"/>
          <p:cNvSpPr/>
          <p:nvPr/>
        </p:nvSpPr>
        <p:spPr>
          <a:xfrm>
            <a:off x="4154338" y="4558950"/>
            <a:ext cx="950700" cy="951900"/>
          </a:xfrm>
          <a:prstGeom prst="donut">
            <a:avLst>
              <a:gd name="adj" fmla="val 25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2"/>
          <p:cNvGrpSpPr/>
          <p:nvPr/>
        </p:nvGrpSpPr>
        <p:grpSpPr>
          <a:xfrm>
            <a:off x="939602" y="-2020740"/>
            <a:ext cx="1102829" cy="3205139"/>
            <a:chOff x="7986575" y="2906313"/>
            <a:chExt cx="522000" cy="1513500"/>
          </a:xfrm>
        </p:grpSpPr>
        <p:sp>
          <p:nvSpPr>
            <p:cNvPr id="74" name="Google Shape;74;p2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25"/>
          <p:cNvGrpSpPr/>
          <p:nvPr/>
        </p:nvGrpSpPr>
        <p:grpSpPr>
          <a:xfrm>
            <a:off x="8423999" y="-5851"/>
            <a:ext cx="764841" cy="5155002"/>
            <a:chOff x="-44830" y="-5851"/>
            <a:chExt cx="764841" cy="5155002"/>
          </a:xfrm>
        </p:grpSpPr>
        <p:sp>
          <p:nvSpPr>
            <p:cNvPr id="1242" name="Google Shape;1242;p25"/>
            <p:cNvSpPr/>
            <p:nvPr/>
          </p:nvSpPr>
          <p:spPr>
            <a:xfrm>
              <a:off x="-44400" y="-1850"/>
              <a:ext cx="7605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3" name="Google Shape;1243;p25"/>
            <p:cNvCxnSpPr/>
            <p:nvPr/>
          </p:nvCxnSpPr>
          <p:spPr>
            <a:xfrm>
              <a:off x="335420" y="-38210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5"/>
            <p:cNvCxnSpPr/>
            <p:nvPr/>
          </p:nvCxnSpPr>
          <p:spPr>
            <a:xfrm>
              <a:off x="335420" y="-19150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5"/>
            <p:cNvCxnSpPr/>
            <p:nvPr/>
          </p:nvCxnSpPr>
          <p:spPr>
            <a:xfrm>
              <a:off x="335420" y="-11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5"/>
            <p:cNvCxnSpPr/>
            <p:nvPr/>
          </p:nvCxnSpPr>
          <p:spPr>
            <a:xfrm>
              <a:off x="335420" y="18968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5"/>
            <p:cNvCxnSpPr/>
            <p:nvPr/>
          </p:nvCxnSpPr>
          <p:spPr>
            <a:xfrm>
              <a:off x="335420" y="38027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5"/>
            <p:cNvCxnSpPr/>
            <p:nvPr/>
          </p:nvCxnSpPr>
          <p:spPr>
            <a:xfrm>
              <a:off x="335420" y="57086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5"/>
            <p:cNvCxnSpPr/>
            <p:nvPr/>
          </p:nvCxnSpPr>
          <p:spPr>
            <a:xfrm>
              <a:off x="335420" y="76146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5"/>
            <p:cNvCxnSpPr/>
            <p:nvPr/>
          </p:nvCxnSpPr>
          <p:spPr>
            <a:xfrm>
              <a:off x="335420" y="95184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5"/>
            <p:cNvCxnSpPr/>
            <p:nvPr/>
          </p:nvCxnSpPr>
          <p:spPr>
            <a:xfrm>
              <a:off x="335420" y="114264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5"/>
            <p:cNvCxnSpPr/>
            <p:nvPr/>
          </p:nvCxnSpPr>
          <p:spPr>
            <a:xfrm>
              <a:off x="335420" y="133324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5"/>
            <p:cNvCxnSpPr/>
            <p:nvPr/>
          </p:nvCxnSpPr>
          <p:spPr>
            <a:xfrm>
              <a:off x="335420" y="152383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5"/>
            <p:cNvCxnSpPr/>
            <p:nvPr/>
          </p:nvCxnSpPr>
          <p:spPr>
            <a:xfrm>
              <a:off x="335420" y="171421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5"/>
            <p:cNvCxnSpPr/>
            <p:nvPr/>
          </p:nvCxnSpPr>
          <p:spPr>
            <a:xfrm>
              <a:off x="335420" y="190502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5"/>
            <p:cNvCxnSpPr/>
            <p:nvPr/>
          </p:nvCxnSpPr>
          <p:spPr>
            <a:xfrm>
              <a:off x="335420" y="209561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5"/>
            <p:cNvCxnSpPr/>
            <p:nvPr/>
          </p:nvCxnSpPr>
          <p:spPr>
            <a:xfrm>
              <a:off x="335420" y="228620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5"/>
            <p:cNvCxnSpPr/>
            <p:nvPr/>
          </p:nvCxnSpPr>
          <p:spPr>
            <a:xfrm>
              <a:off x="335420" y="247680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5"/>
            <p:cNvCxnSpPr/>
            <p:nvPr/>
          </p:nvCxnSpPr>
          <p:spPr>
            <a:xfrm>
              <a:off x="335420" y="266718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5"/>
            <p:cNvCxnSpPr/>
            <p:nvPr/>
          </p:nvCxnSpPr>
          <p:spPr>
            <a:xfrm>
              <a:off x="335420" y="285799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5"/>
            <p:cNvCxnSpPr/>
            <p:nvPr/>
          </p:nvCxnSpPr>
          <p:spPr>
            <a:xfrm>
              <a:off x="335420" y="304858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5"/>
            <p:cNvCxnSpPr/>
            <p:nvPr/>
          </p:nvCxnSpPr>
          <p:spPr>
            <a:xfrm>
              <a:off x="335420" y="323917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5"/>
            <p:cNvCxnSpPr/>
            <p:nvPr/>
          </p:nvCxnSpPr>
          <p:spPr>
            <a:xfrm>
              <a:off x="335420" y="342955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5"/>
            <p:cNvCxnSpPr/>
            <p:nvPr/>
          </p:nvCxnSpPr>
          <p:spPr>
            <a:xfrm>
              <a:off x="335420" y="362036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5"/>
            <p:cNvCxnSpPr/>
            <p:nvPr/>
          </p:nvCxnSpPr>
          <p:spPr>
            <a:xfrm>
              <a:off x="335420" y="381095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5"/>
            <p:cNvCxnSpPr/>
            <p:nvPr/>
          </p:nvCxnSpPr>
          <p:spPr>
            <a:xfrm>
              <a:off x="335420" y="400155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5"/>
            <p:cNvCxnSpPr/>
            <p:nvPr/>
          </p:nvCxnSpPr>
          <p:spPr>
            <a:xfrm>
              <a:off x="335420" y="419214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5"/>
            <p:cNvCxnSpPr/>
            <p:nvPr/>
          </p:nvCxnSpPr>
          <p:spPr>
            <a:xfrm>
              <a:off x="335420" y="438252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5"/>
            <p:cNvCxnSpPr/>
            <p:nvPr/>
          </p:nvCxnSpPr>
          <p:spPr>
            <a:xfrm>
              <a:off x="335420" y="457333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5"/>
            <p:cNvCxnSpPr/>
            <p:nvPr/>
          </p:nvCxnSpPr>
          <p:spPr>
            <a:xfrm>
              <a:off x="335420" y="47639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5"/>
            <p:cNvCxnSpPr/>
            <p:nvPr/>
          </p:nvCxnSpPr>
          <p:spPr>
            <a:xfrm>
              <a:off x="-4056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5"/>
            <p:cNvCxnSpPr/>
            <p:nvPr/>
          </p:nvCxnSpPr>
          <p:spPr>
            <a:xfrm>
              <a:off x="149582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5"/>
            <p:cNvCxnSpPr/>
            <p:nvPr/>
          </p:nvCxnSpPr>
          <p:spPr>
            <a:xfrm>
              <a:off x="339514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5"/>
            <p:cNvCxnSpPr/>
            <p:nvPr/>
          </p:nvCxnSpPr>
          <p:spPr>
            <a:xfrm>
              <a:off x="529868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5"/>
            <p:cNvCxnSpPr/>
            <p:nvPr/>
          </p:nvCxnSpPr>
          <p:spPr>
            <a:xfrm>
              <a:off x="72001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6" name="Google Shape;1276;p25"/>
          <p:cNvGrpSpPr/>
          <p:nvPr/>
        </p:nvGrpSpPr>
        <p:grpSpPr>
          <a:xfrm>
            <a:off x="-40575" y="-420"/>
            <a:ext cx="760572" cy="5144356"/>
            <a:chOff x="6141875" y="2804400"/>
            <a:chExt cx="360000" cy="2221800"/>
          </a:xfrm>
        </p:grpSpPr>
        <p:cxnSp>
          <p:nvCxnSpPr>
            <p:cNvPr id="1277" name="Google Shape;1277;p25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5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5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5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5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2" name="Google Shape;1282;p25"/>
          <p:cNvSpPr txBox="1">
            <a:spLocks noGrp="1"/>
          </p:cNvSpPr>
          <p:nvPr>
            <p:ph type="title"/>
          </p:nvPr>
        </p:nvSpPr>
        <p:spPr>
          <a:xfrm>
            <a:off x="9612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3" name="Google Shape;1283;p25"/>
          <p:cNvSpPr txBox="1">
            <a:spLocks noGrp="1"/>
          </p:cNvSpPr>
          <p:nvPr>
            <p:ph type="subTitle" idx="1"/>
          </p:nvPr>
        </p:nvSpPr>
        <p:spPr>
          <a:xfrm>
            <a:off x="9612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84" name="Google Shape;1284;p25"/>
          <p:cNvSpPr txBox="1">
            <a:spLocks noGrp="1"/>
          </p:cNvSpPr>
          <p:nvPr>
            <p:ph type="title" idx="2"/>
          </p:nvPr>
        </p:nvSpPr>
        <p:spPr>
          <a:xfrm>
            <a:off x="34488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5" name="Google Shape;1285;p25"/>
          <p:cNvSpPr txBox="1">
            <a:spLocks noGrp="1"/>
          </p:cNvSpPr>
          <p:nvPr>
            <p:ph type="subTitle" idx="3"/>
          </p:nvPr>
        </p:nvSpPr>
        <p:spPr>
          <a:xfrm>
            <a:off x="34488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86" name="Google Shape;1286;p25"/>
          <p:cNvSpPr txBox="1">
            <a:spLocks noGrp="1"/>
          </p:cNvSpPr>
          <p:nvPr>
            <p:ph type="title" idx="4"/>
          </p:nvPr>
        </p:nvSpPr>
        <p:spPr>
          <a:xfrm>
            <a:off x="9612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7" name="Google Shape;1287;p25"/>
          <p:cNvSpPr txBox="1">
            <a:spLocks noGrp="1"/>
          </p:cNvSpPr>
          <p:nvPr>
            <p:ph type="subTitle" idx="5"/>
          </p:nvPr>
        </p:nvSpPr>
        <p:spPr>
          <a:xfrm>
            <a:off x="961197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88" name="Google Shape;1288;p25"/>
          <p:cNvSpPr txBox="1">
            <a:spLocks noGrp="1"/>
          </p:cNvSpPr>
          <p:nvPr>
            <p:ph type="title" idx="6"/>
          </p:nvPr>
        </p:nvSpPr>
        <p:spPr>
          <a:xfrm>
            <a:off x="34488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9" name="Google Shape;1289;p25"/>
          <p:cNvSpPr txBox="1">
            <a:spLocks noGrp="1"/>
          </p:cNvSpPr>
          <p:nvPr>
            <p:ph type="subTitle" idx="7"/>
          </p:nvPr>
        </p:nvSpPr>
        <p:spPr>
          <a:xfrm>
            <a:off x="3448796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0" name="Google Shape;1290;p25"/>
          <p:cNvSpPr txBox="1">
            <a:spLocks noGrp="1"/>
          </p:cNvSpPr>
          <p:nvPr>
            <p:ph type="title" idx="8"/>
          </p:nvPr>
        </p:nvSpPr>
        <p:spPr>
          <a:xfrm>
            <a:off x="5936395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1" name="Google Shape;1291;p25"/>
          <p:cNvSpPr txBox="1">
            <a:spLocks noGrp="1"/>
          </p:cNvSpPr>
          <p:nvPr>
            <p:ph type="subTitle" idx="9"/>
          </p:nvPr>
        </p:nvSpPr>
        <p:spPr>
          <a:xfrm>
            <a:off x="5936395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2" name="Google Shape;1292;p25"/>
          <p:cNvSpPr txBox="1">
            <a:spLocks noGrp="1"/>
          </p:cNvSpPr>
          <p:nvPr>
            <p:ph type="title" idx="13"/>
          </p:nvPr>
        </p:nvSpPr>
        <p:spPr>
          <a:xfrm>
            <a:off x="5936395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3" name="Google Shape;1293;p25"/>
          <p:cNvSpPr txBox="1">
            <a:spLocks noGrp="1"/>
          </p:cNvSpPr>
          <p:nvPr>
            <p:ph type="subTitle" idx="14"/>
          </p:nvPr>
        </p:nvSpPr>
        <p:spPr>
          <a:xfrm>
            <a:off x="5936395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4" name="Google Shape;1294;p25"/>
          <p:cNvSpPr txBox="1">
            <a:spLocks noGrp="1"/>
          </p:cNvSpPr>
          <p:nvPr>
            <p:ph type="title" idx="15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28"/>
          <p:cNvGrpSpPr/>
          <p:nvPr/>
        </p:nvGrpSpPr>
        <p:grpSpPr>
          <a:xfrm>
            <a:off x="8423999" y="-5851"/>
            <a:ext cx="764841" cy="5155002"/>
            <a:chOff x="-44830" y="-5851"/>
            <a:chExt cx="764841" cy="5155002"/>
          </a:xfrm>
        </p:grpSpPr>
        <p:sp>
          <p:nvSpPr>
            <p:cNvPr id="1400" name="Google Shape;1400;p28"/>
            <p:cNvSpPr/>
            <p:nvPr/>
          </p:nvSpPr>
          <p:spPr>
            <a:xfrm>
              <a:off x="-44400" y="-1850"/>
              <a:ext cx="7605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01" name="Google Shape;1401;p28"/>
            <p:cNvCxnSpPr/>
            <p:nvPr/>
          </p:nvCxnSpPr>
          <p:spPr>
            <a:xfrm>
              <a:off x="335420" y="-38210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8"/>
            <p:cNvCxnSpPr/>
            <p:nvPr/>
          </p:nvCxnSpPr>
          <p:spPr>
            <a:xfrm>
              <a:off x="335420" y="-19150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8"/>
            <p:cNvCxnSpPr/>
            <p:nvPr/>
          </p:nvCxnSpPr>
          <p:spPr>
            <a:xfrm>
              <a:off x="335420" y="-11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8"/>
            <p:cNvCxnSpPr/>
            <p:nvPr/>
          </p:nvCxnSpPr>
          <p:spPr>
            <a:xfrm>
              <a:off x="335420" y="18968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8"/>
            <p:cNvCxnSpPr/>
            <p:nvPr/>
          </p:nvCxnSpPr>
          <p:spPr>
            <a:xfrm>
              <a:off x="335420" y="38027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8"/>
            <p:cNvCxnSpPr/>
            <p:nvPr/>
          </p:nvCxnSpPr>
          <p:spPr>
            <a:xfrm>
              <a:off x="335420" y="57086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8"/>
            <p:cNvCxnSpPr/>
            <p:nvPr/>
          </p:nvCxnSpPr>
          <p:spPr>
            <a:xfrm>
              <a:off x="335420" y="76146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8"/>
            <p:cNvCxnSpPr/>
            <p:nvPr/>
          </p:nvCxnSpPr>
          <p:spPr>
            <a:xfrm>
              <a:off x="335420" y="95184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8"/>
            <p:cNvCxnSpPr/>
            <p:nvPr/>
          </p:nvCxnSpPr>
          <p:spPr>
            <a:xfrm>
              <a:off x="335420" y="114264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8"/>
            <p:cNvCxnSpPr/>
            <p:nvPr/>
          </p:nvCxnSpPr>
          <p:spPr>
            <a:xfrm>
              <a:off x="335420" y="133324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8"/>
            <p:cNvCxnSpPr/>
            <p:nvPr/>
          </p:nvCxnSpPr>
          <p:spPr>
            <a:xfrm>
              <a:off x="335420" y="152383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8"/>
            <p:cNvCxnSpPr/>
            <p:nvPr/>
          </p:nvCxnSpPr>
          <p:spPr>
            <a:xfrm>
              <a:off x="335420" y="171421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8"/>
            <p:cNvCxnSpPr/>
            <p:nvPr/>
          </p:nvCxnSpPr>
          <p:spPr>
            <a:xfrm>
              <a:off x="335420" y="190502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8"/>
            <p:cNvCxnSpPr/>
            <p:nvPr/>
          </p:nvCxnSpPr>
          <p:spPr>
            <a:xfrm>
              <a:off x="335420" y="209561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8"/>
            <p:cNvCxnSpPr/>
            <p:nvPr/>
          </p:nvCxnSpPr>
          <p:spPr>
            <a:xfrm>
              <a:off x="335420" y="228620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8"/>
            <p:cNvCxnSpPr/>
            <p:nvPr/>
          </p:nvCxnSpPr>
          <p:spPr>
            <a:xfrm>
              <a:off x="335420" y="247680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8"/>
            <p:cNvCxnSpPr/>
            <p:nvPr/>
          </p:nvCxnSpPr>
          <p:spPr>
            <a:xfrm>
              <a:off x="335420" y="266718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8"/>
            <p:cNvCxnSpPr/>
            <p:nvPr/>
          </p:nvCxnSpPr>
          <p:spPr>
            <a:xfrm>
              <a:off x="335420" y="285799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8"/>
            <p:cNvCxnSpPr/>
            <p:nvPr/>
          </p:nvCxnSpPr>
          <p:spPr>
            <a:xfrm>
              <a:off x="335420" y="304858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8"/>
            <p:cNvCxnSpPr/>
            <p:nvPr/>
          </p:nvCxnSpPr>
          <p:spPr>
            <a:xfrm>
              <a:off x="335420" y="323917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8"/>
            <p:cNvCxnSpPr/>
            <p:nvPr/>
          </p:nvCxnSpPr>
          <p:spPr>
            <a:xfrm>
              <a:off x="335420" y="342955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8"/>
            <p:cNvCxnSpPr/>
            <p:nvPr/>
          </p:nvCxnSpPr>
          <p:spPr>
            <a:xfrm>
              <a:off x="335420" y="362036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8"/>
            <p:cNvCxnSpPr/>
            <p:nvPr/>
          </p:nvCxnSpPr>
          <p:spPr>
            <a:xfrm>
              <a:off x="335420" y="381095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8"/>
            <p:cNvCxnSpPr/>
            <p:nvPr/>
          </p:nvCxnSpPr>
          <p:spPr>
            <a:xfrm>
              <a:off x="335420" y="400155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8"/>
            <p:cNvCxnSpPr/>
            <p:nvPr/>
          </p:nvCxnSpPr>
          <p:spPr>
            <a:xfrm>
              <a:off x="335420" y="419214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335420" y="438252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335420" y="457333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8"/>
            <p:cNvCxnSpPr/>
            <p:nvPr/>
          </p:nvCxnSpPr>
          <p:spPr>
            <a:xfrm>
              <a:off x="335420" y="47639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8"/>
            <p:cNvCxnSpPr/>
            <p:nvPr/>
          </p:nvCxnSpPr>
          <p:spPr>
            <a:xfrm>
              <a:off x="-4056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8"/>
            <p:cNvCxnSpPr/>
            <p:nvPr/>
          </p:nvCxnSpPr>
          <p:spPr>
            <a:xfrm>
              <a:off x="149582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8"/>
            <p:cNvCxnSpPr/>
            <p:nvPr/>
          </p:nvCxnSpPr>
          <p:spPr>
            <a:xfrm>
              <a:off x="339514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8"/>
            <p:cNvCxnSpPr/>
            <p:nvPr/>
          </p:nvCxnSpPr>
          <p:spPr>
            <a:xfrm>
              <a:off x="529868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8"/>
            <p:cNvCxnSpPr/>
            <p:nvPr/>
          </p:nvCxnSpPr>
          <p:spPr>
            <a:xfrm>
              <a:off x="72001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4" name="Google Shape;1434;p28"/>
          <p:cNvGrpSpPr/>
          <p:nvPr/>
        </p:nvGrpSpPr>
        <p:grpSpPr>
          <a:xfrm>
            <a:off x="-40575" y="-420"/>
            <a:ext cx="760572" cy="5144356"/>
            <a:chOff x="6141875" y="2804400"/>
            <a:chExt cx="360000" cy="2221800"/>
          </a:xfrm>
        </p:grpSpPr>
        <p:cxnSp>
          <p:nvCxnSpPr>
            <p:cNvPr id="1435" name="Google Shape;1435;p28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8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8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8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8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29"/>
          <p:cNvGrpSpPr/>
          <p:nvPr/>
        </p:nvGrpSpPr>
        <p:grpSpPr>
          <a:xfrm>
            <a:off x="-44830" y="-5851"/>
            <a:ext cx="764841" cy="5155002"/>
            <a:chOff x="-44830" y="-5851"/>
            <a:chExt cx="764841" cy="5155002"/>
          </a:xfrm>
        </p:grpSpPr>
        <p:sp>
          <p:nvSpPr>
            <p:cNvPr id="1442" name="Google Shape;1442;p29"/>
            <p:cNvSpPr/>
            <p:nvPr/>
          </p:nvSpPr>
          <p:spPr>
            <a:xfrm>
              <a:off x="-44400" y="-1850"/>
              <a:ext cx="7605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3" name="Google Shape;1443;p29"/>
            <p:cNvCxnSpPr/>
            <p:nvPr/>
          </p:nvCxnSpPr>
          <p:spPr>
            <a:xfrm>
              <a:off x="335420" y="-38210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29"/>
            <p:cNvCxnSpPr/>
            <p:nvPr/>
          </p:nvCxnSpPr>
          <p:spPr>
            <a:xfrm>
              <a:off x="335420" y="-19150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29"/>
            <p:cNvCxnSpPr/>
            <p:nvPr/>
          </p:nvCxnSpPr>
          <p:spPr>
            <a:xfrm>
              <a:off x="335420" y="-11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29"/>
            <p:cNvCxnSpPr/>
            <p:nvPr/>
          </p:nvCxnSpPr>
          <p:spPr>
            <a:xfrm>
              <a:off x="335420" y="18968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29"/>
            <p:cNvCxnSpPr/>
            <p:nvPr/>
          </p:nvCxnSpPr>
          <p:spPr>
            <a:xfrm>
              <a:off x="335420" y="38027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29"/>
            <p:cNvCxnSpPr/>
            <p:nvPr/>
          </p:nvCxnSpPr>
          <p:spPr>
            <a:xfrm>
              <a:off x="335420" y="57086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29"/>
            <p:cNvCxnSpPr/>
            <p:nvPr/>
          </p:nvCxnSpPr>
          <p:spPr>
            <a:xfrm>
              <a:off x="335420" y="76146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29"/>
            <p:cNvCxnSpPr/>
            <p:nvPr/>
          </p:nvCxnSpPr>
          <p:spPr>
            <a:xfrm>
              <a:off x="335420" y="95184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9"/>
            <p:cNvCxnSpPr/>
            <p:nvPr/>
          </p:nvCxnSpPr>
          <p:spPr>
            <a:xfrm>
              <a:off x="335420" y="114264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9"/>
            <p:cNvCxnSpPr/>
            <p:nvPr/>
          </p:nvCxnSpPr>
          <p:spPr>
            <a:xfrm>
              <a:off x="335420" y="133324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9"/>
            <p:cNvCxnSpPr/>
            <p:nvPr/>
          </p:nvCxnSpPr>
          <p:spPr>
            <a:xfrm>
              <a:off x="335420" y="152383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9"/>
            <p:cNvCxnSpPr/>
            <p:nvPr/>
          </p:nvCxnSpPr>
          <p:spPr>
            <a:xfrm>
              <a:off x="335420" y="171421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9"/>
            <p:cNvCxnSpPr/>
            <p:nvPr/>
          </p:nvCxnSpPr>
          <p:spPr>
            <a:xfrm>
              <a:off x="335420" y="190502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9"/>
            <p:cNvCxnSpPr/>
            <p:nvPr/>
          </p:nvCxnSpPr>
          <p:spPr>
            <a:xfrm>
              <a:off x="335420" y="209561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9"/>
            <p:cNvCxnSpPr/>
            <p:nvPr/>
          </p:nvCxnSpPr>
          <p:spPr>
            <a:xfrm>
              <a:off x="335420" y="228620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9"/>
            <p:cNvCxnSpPr/>
            <p:nvPr/>
          </p:nvCxnSpPr>
          <p:spPr>
            <a:xfrm>
              <a:off x="335420" y="247680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9"/>
            <p:cNvCxnSpPr/>
            <p:nvPr/>
          </p:nvCxnSpPr>
          <p:spPr>
            <a:xfrm>
              <a:off x="335420" y="266718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9"/>
            <p:cNvCxnSpPr/>
            <p:nvPr/>
          </p:nvCxnSpPr>
          <p:spPr>
            <a:xfrm>
              <a:off x="335420" y="285799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9"/>
            <p:cNvCxnSpPr/>
            <p:nvPr/>
          </p:nvCxnSpPr>
          <p:spPr>
            <a:xfrm>
              <a:off x="335420" y="304858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9"/>
            <p:cNvCxnSpPr/>
            <p:nvPr/>
          </p:nvCxnSpPr>
          <p:spPr>
            <a:xfrm>
              <a:off x="335420" y="323917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9"/>
            <p:cNvCxnSpPr/>
            <p:nvPr/>
          </p:nvCxnSpPr>
          <p:spPr>
            <a:xfrm>
              <a:off x="335420" y="342955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9"/>
            <p:cNvCxnSpPr/>
            <p:nvPr/>
          </p:nvCxnSpPr>
          <p:spPr>
            <a:xfrm>
              <a:off x="335420" y="362036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9"/>
            <p:cNvCxnSpPr/>
            <p:nvPr/>
          </p:nvCxnSpPr>
          <p:spPr>
            <a:xfrm>
              <a:off x="335420" y="381095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9"/>
            <p:cNvCxnSpPr/>
            <p:nvPr/>
          </p:nvCxnSpPr>
          <p:spPr>
            <a:xfrm>
              <a:off x="335420" y="400155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9"/>
            <p:cNvCxnSpPr/>
            <p:nvPr/>
          </p:nvCxnSpPr>
          <p:spPr>
            <a:xfrm>
              <a:off x="335420" y="419214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9"/>
            <p:cNvCxnSpPr/>
            <p:nvPr/>
          </p:nvCxnSpPr>
          <p:spPr>
            <a:xfrm>
              <a:off x="335420" y="438252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9"/>
            <p:cNvCxnSpPr/>
            <p:nvPr/>
          </p:nvCxnSpPr>
          <p:spPr>
            <a:xfrm>
              <a:off x="335420" y="457333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9"/>
            <p:cNvCxnSpPr/>
            <p:nvPr/>
          </p:nvCxnSpPr>
          <p:spPr>
            <a:xfrm>
              <a:off x="335420" y="47639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9"/>
            <p:cNvCxnSpPr/>
            <p:nvPr/>
          </p:nvCxnSpPr>
          <p:spPr>
            <a:xfrm>
              <a:off x="-4056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9"/>
            <p:cNvCxnSpPr/>
            <p:nvPr/>
          </p:nvCxnSpPr>
          <p:spPr>
            <a:xfrm>
              <a:off x="149582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339514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529868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72001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76" name="Google Shape;1476;p29"/>
          <p:cNvGrpSpPr/>
          <p:nvPr/>
        </p:nvGrpSpPr>
        <p:grpSpPr>
          <a:xfrm>
            <a:off x="8424000" y="-420"/>
            <a:ext cx="760572" cy="5144356"/>
            <a:chOff x="6141875" y="2804400"/>
            <a:chExt cx="360000" cy="2221800"/>
          </a:xfrm>
        </p:grpSpPr>
        <p:cxnSp>
          <p:nvCxnSpPr>
            <p:cNvPr id="1477" name="Google Shape;1477;p29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9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9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5"/>
          <p:cNvGrpSpPr/>
          <p:nvPr/>
        </p:nvGrpSpPr>
        <p:grpSpPr>
          <a:xfrm>
            <a:off x="8423999" y="-5851"/>
            <a:ext cx="764841" cy="5155002"/>
            <a:chOff x="-44830" y="-5851"/>
            <a:chExt cx="764841" cy="5155002"/>
          </a:xfrm>
        </p:grpSpPr>
        <p:sp>
          <p:nvSpPr>
            <p:cNvPr id="186" name="Google Shape;186;p5"/>
            <p:cNvSpPr/>
            <p:nvPr/>
          </p:nvSpPr>
          <p:spPr>
            <a:xfrm>
              <a:off x="-44400" y="-1850"/>
              <a:ext cx="7605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7" name="Google Shape;187;p5"/>
            <p:cNvCxnSpPr/>
            <p:nvPr/>
          </p:nvCxnSpPr>
          <p:spPr>
            <a:xfrm>
              <a:off x="335420" y="-38210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335420" y="-19150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335420" y="-11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335420" y="18968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335420" y="38027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335420" y="57086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335420" y="76146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335420" y="95184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335420" y="114264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335420" y="133324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335420" y="152383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335420" y="171421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335420" y="190502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335420" y="209561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335420" y="228620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335420" y="247680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335420" y="266718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335420" y="285799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335420" y="304858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335420" y="323917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335420" y="342955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335420" y="362036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335420" y="381095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335420" y="400155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335420" y="419214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335420" y="438252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335420" y="457333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335420" y="47639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4056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149582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339514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5"/>
            <p:cNvCxnSpPr/>
            <p:nvPr/>
          </p:nvCxnSpPr>
          <p:spPr>
            <a:xfrm>
              <a:off x="529868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5"/>
            <p:cNvCxnSpPr/>
            <p:nvPr/>
          </p:nvCxnSpPr>
          <p:spPr>
            <a:xfrm>
              <a:off x="72001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0" name="Google Shape;220;p5"/>
          <p:cNvGrpSpPr/>
          <p:nvPr/>
        </p:nvGrpSpPr>
        <p:grpSpPr>
          <a:xfrm>
            <a:off x="-40575" y="-420"/>
            <a:ext cx="760572" cy="5144356"/>
            <a:chOff x="6141875" y="2804400"/>
            <a:chExt cx="360000" cy="2221800"/>
          </a:xfrm>
        </p:grpSpPr>
        <p:cxnSp>
          <p:nvCxnSpPr>
            <p:cNvPr id="221" name="Google Shape;221;p5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5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5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" name="Google Shape;226;p5"/>
          <p:cNvSpPr txBox="1">
            <a:spLocks noGrp="1"/>
          </p:cNvSpPr>
          <p:nvPr>
            <p:ph type="title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title" idx="2"/>
          </p:nvPr>
        </p:nvSpPr>
        <p:spPr>
          <a:xfrm>
            <a:off x="1388850" y="1699500"/>
            <a:ext cx="2848800" cy="431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1"/>
          </p:nvPr>
        </p:nvSpPr>
        <p:spPr>
          <a:xfrm>
            <a:off x="1388850" y="2130902"/>
            <a:ext cx="2848800" cy="229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title" idx="3"/>
          </p:nvPr>
        </p:nvSpPr>
        <p:spPr>
          <a:xfrm>
            <a:off x="4906425" y="1699488"/>
            <a:ext cx="2848800" cy="431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4"/>
          </p:nvPr>
        </p:nvSpPr>
        <p:spPr>
          <a:xfrm>
            <a:off x="4906425" y="2130908"/>
            <a:ext cx="2848800" cy="229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9"/>
          <p:cNvGrpSpPr/>
          <p:nvPr/>
        </p:nvGrpSpPr>
        <p:grpSpPr>
          <a:xfrm>
            <a:off x="10" y="-5850"/>
            <a:ext cx="3427026" cy="5155211"/>
            <a:chOff x="6048010" y="-5851"/>
            <a:chExt cx="3427026" cy="5155211"/>
          </a:xfrm>
        </p:grpSpPr>
        <p:sp>
          <p:nvSpPr>
            <p:cNvPr id="395" name="Google Shape;395;p9"/>
            <p:cNvSpPr/>
            <p:nvPr/>
          </p:nvSpPr>
          <p:spPr>
            <a:xfrm>
              <a:off x="6048213" y="-1862"/>
              <a:ext cx="34227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9"/>
            <p:cNvGrpSpPr/>
            <p:nvPr/>
          </p:nvGrpSpPr>
          <p:grpSpPr>
            <a:xfrm>
              <a:off x="6048010" y="-1839"/>
              <a:ext cx="3422683" cy="5146011"/>
              <a:chOff x="219075" y="2444400"/>
              <a:chExt cx="2221800" cy="2430000"/>
            </a:xfrm>
          </p:grpSpPr>
          <p:cxnSp>
            <p:nvCxnSpPr>
              <p:cNvPr id="397" name="Google Shape;397;p9"/>
              <p:cNvCxnSpPr/>
              <p:nvPr/>
            </p:nvCxnSpPr>
            <p:spPr>
              <a:xfrm>
                <a:off x="1329975" y="133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9"/>
              <p:cNvCxnSpPr/>
              <p:nvPr/>
            </p:nvCxnSpPr>
            <p:spPr>
              <a:xfrm>
                <a:off x="1329975" y="142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9"/>
              <p:cNvCxnSpPr/>
              <p:nvPr/>
            </p:nvCxnSpPr>
            <p:spPr>
              <a:xfrm>
                <a:off x="1329975" y="151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9"/>
              <p:cNvCxnSpPr/>
              <p:nvPr/>
            </p:nvCxnSpPr>
            <p:spPr>
              <a:xfrm>
                <a:off x="1329975" y="160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9"/>
              <p:cNvCxnSpPr/>
              <p:nvPr/>
            </p:nvCxnSpPr>
            <p:spPr>
              <a:xfrm>
                <a:off x="1329975" y="169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9"/>
              <p:cNvCxnSpPr/>
              <p:nvPr/>
            </p:nvCxnSpPr>
            <p:spPr>
              <a:xfrm>
                <a:off x="1329975" y="178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9"/>
              <p:cNvCxnSpPr/>
              <p:nvPr/>
            </p:nvCxnSpPr>
            <p:spPr>
              <a:xfrm>
                <a:off x="1329975" y="187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9"/>
              <p:cNvCxnSpPr/>
              <p:nvPr/>
            </p:nvCxnSpPr>
            <p:spPr>
              <a:xfrm>
                <a:off x="1329975" y="196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9"/>
              <p:cNvCxnSpPr/>
              <p:nvPr/>
            </p:nvCxnSpPr>
            <p:spPr>
              <a:xfrm>
                <a:off x="1329975" y="205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9"/>
              <p:cNvCxnSpPr/>
              <p:nvPr/>
            </p:nvCxnSpPr>
            <p:spPr>
              <a:xfrm>
                <a:off x="1329975" y="214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9"/>
              <p:cNvCxnSpPr/>
              <p:nvPr/>
            </p:nvCxnSpPr>
            <p:spPr>
              <a:xfrm>
                <a:off x="1329975" y="223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9"/>
              <p:cNvCxnSpPr/>
              <p:nvPr/>
            </p:nvCxnSpPr>
            <p:spPr>
              <a:xfrm>
                <a:off x="1329975" y="232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9"/>
              <p:cNvCxnSpPr/>
              <p:nvPr/>
            </p:nvCxnSpPr>
            <p:spPr>
              <a:xfrm>
                <a:off x="1329975" y="241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9"/>
              <p:cNvCxnSpPr/>
              <p:nvPr/>
            </p:nvCxnSpPr>
            <p:spPr>
              <a:xfrm>
                <a:off x="1329975" y="250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9"/>
              <p:cNvCxnSpPr/>
              <p:nvPr/>
            </p:nvCxnSpPr>
            <p:spPr>
              <a:xfrm>
                <a:off x="1329975" y="259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>
                <a:off x="1329975" y="268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>
                <a:off x="1329975" y="277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>
                <a:off x="1329975" y="286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1329975" y="295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1329975" y="304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1329975" y="313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1329975" y="322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1329975" y="331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1329975" y="340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>
                <a:off x="1329975" y="349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>
                <a:off x="1329975" y="35834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>
                <a:off x="1329975" y="367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>
                <a:off x="1329975" y="3763500"/>
                <a:ext cx="0" cy="222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5" name="Google Shape;425;p9"/>
            <p:cNvGrpSpPr/>
            <p:nvPr/>
          </p:nvGrpSpPr>
          <p:grpSpPr>
            <a:xfrm>
              <a:off x="6052462" y="-5851"/>
              <a:ext cx="3422574" cy="5155211"/>
              <a:chOff x="219075" y="2444342"/>
              <a:chExt cx="1620000" cy="2436300"/>
            </a:xfrm>
          </p:grpSpPr>
          <p:cxnSp>
            <p:nvCxnSpPr>
              <p:cNvPr id="426" name="Google Shape;426;p9"/>
              <p:cNvCxnSpPr/>
              <p:nvPr/>
            </p:nvCxnSpPr>
            <p:spPr>
              <a:xfrm>
                <a:off x="21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>
                <a:off x="30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>
                <a:off x="39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>
                <a:off x="48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>
                <a:off x="57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>
                <a:off x="66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>
                <a:off x="75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>
                <a:off x="84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>
                <a:off x="93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35" name="Google Shape;435;p9"/>
              <p:cNvGrpSpPr/>
              <p:nvPr/>
            </p:nvGrpSpPr>
            <p:grpSpPr>
              <a:xfrm>
                <a:off x="1029075" y="2444342"/>
                <a:ext cx="810000" cy="2436204"/>
                <a:chOff x="5691875" y="2804400"/>
                <a:chExt cx="810000" cy="2221800"/>
              </a:xfrm>
            </p:grpSpPr>
            <p:cxnSp>
              <p:nvCxnSpPr>
                <p:cNvPr id="436" name="Google Shape;436;p9"/>
                <p:cNvCxnSpPr/>
                <p:nvPr/>
              </p:nvCxnSpPr>
              <p:spPr>
                <a:xfrm>
                  <a:off x="569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9"/>
                <p:cNvCxnSpPr/>
                <p:nvPr/>
              </p:nvCxnSpPr>
              <p:spPr>
                <a:xfrm>
                  <a:off x="578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9"/>
                <p:cNvCxnSpPr/>
                <p:nvPr/>
              </p:nvCxnSpPr>
              <p:spPr>
                <a:xfrm>
                  <a:off x="58717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9"/>
                <p:cNvCxnSpPr/>
                <p:nvPr/>
              </p:nvCxnSpPr>
              <p:spPr>
                <a:xfrm>
                  <a:off x="596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9"/>
                <p:cNvCxnSpPr/>
                <p:nvPr/>
              </p:nvCxnSpPr>
              <p:spPr>
                <a:xfrm>
                  <a:off x="605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9"/>
                <p:cNvCxnSpPr/>
                <p:nvPr/>
              </p:nvCxnSpPr>
              <p:spPr>
                <a:xfrm>
                  <a:off x="614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9"/>
                <p:cNvCxnSpPr/>
                <p:nvPr/>
              </p:nvCxnSpPr>
              <p:spPr>
                <a:xfrm>
                  <a:off x="623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3" name="Google Shape;443;p9"/>
                <p:cNvCxnSpPr/>
                <p:nvPr/>
              </p:nvCxnSpPr>
              <p:spPr>
                <a:xfrm>
                  <a:off x="63217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4" name="Google Shape;444;p9"/>
                <p:cNvCxnSpPr/>
                <p:nvPr/>
              </p:nvCxnSpPr>
              <p:spPr>
                <a:xfrm>
                  <a:off x="641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5" name="Google Shape;445;p9"/>
                <p:cNvCxnSpPr/>
                <p:nvPr/>
              </p:nvCxnSpPr>
              <p:spPr>
                <a:xfrm>
                  <a:off x="650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446" name="Google Shape;446;p9"/>
          <p:cNvGrpSpPr/>
          <p:nvPr/>
        </p:nvGrpSpPr>
        <p:grpSpPr>
          <a:xfrm>
            <a:off x="8424000" y="-420"/>
            <a:ext cx="760572" cy="5144356"/>
            <a:chOff x="6141875" y="2804400"/>
            <a:chExt cx="360000" cy="2221800"/>
          </a:xfrm>
        </p:grpSpPr>
        <p:cxnSp>
          <p:nvCxnSpPr>
            <p:cNvPr id="447" name="Google Shape;447;p9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9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9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9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9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2" name="Google Shape;452;p9"/>
          <p:cNvGrpSpPr/>
          <p:nvPr/>
        </p:nvGrpSpPr>
        <p:grpSpPr>
          <a:xfrm rot="5400000">
            <a:off x="3536311" y="3657867"/>
            <a:ext cx="380286" cy="2096523"/>
            <a:chOff x="4315150" y="2880000"/>
            <a:chExt cx="180000" cy="990000"/>
          </a:xfrm>
        </p:grpSpPr>
        <p:sp>
          <p:nvSpPr>
            <p:cNvPr id="453" name="Google Shape;453;p9"/>
            <p:cNvSpPr/>
            <p:nvPr/>
          </p:nvSpPr>
          <p:spPr>
            <a:xfrm>
              <a:off x="4315150" y="288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315150" y="315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315150" y="342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315150" y="369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9"/>
          <p:cNvSpPr txBox="1">
            <a:spLocks noGrp="1"/>
          </p:cNvSpPr>
          <p:nvPr>
            <p:ph type="subTitle" idx="1"/>
          </p:nvPr>
        </p:nvSpPr>
        <p:spPr>
          <a:xfrm>
            <a:off x="5016600" y="1873050"/>
            <a:ext cx="3166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5016600" y="1231550"/>
            <a:ext cx="3166200" cy="6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"/>
          <p:cNvSpPr txBox="1">
            <a:spLocks noGrp="1"/>
          </p:cNvSpPr>
          <p:nvPr>
            <p:ph type="title" hasCustomPrompt="1"/>
          </p:nvPr>
        </p:nvSpPr>
        <p:spPr>
          <a:xfrm>
            <a:off x="1843200" y="1725750"/>
            <a:ext cx="54576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4" name="Google Shape;504;p11"/>
          <p:cNvSpPr txBox="1">
            <a:spLocks noGrp="1"/>
          </p:cNvSpPr>
          <p:nvPr>
            <p:ph type="subTitle" idx="1"/>
          </p:nvPr>
        </p:nvSpPr>
        <p:spPr>
          <a:xfrm>
            <a:off x="1843200" y="3079350"/>
            <a:ext cx="5457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05" name="Google Shape;505;p11"/>
          <p:cNvGrpSpPr/>
          <p:nvPr/>
        </p:nvGrpSpPr>
        <p:grpSpPr>
          <a:xfrm flipH="1">
            <a:off x="7812982" y="-5850"/>
            <a:ext cx="1906127" cy="5155211"/>
            <a:chOff x="6047998" y="-5851"/>
            <a:chExt cx="1906127" cy="5155211"/>
          </a:xfrm>
        </p:grpSpPr>
        <p:sp>
          <p:nvSpPr>
            <p:cNvPr id="506" name="Google Shape;506;p11"/>
            <p:cNvSpPr/>
            <p:nvPr/>
          </p:nvSpPr>
          <p:spPr>
            <a:xfrm>
              <a:off x="6048225" y="-1850"/>
              <a:ext cx="19059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11"/>
            <p:cNvGrpSpPr/>
            <p:nvPr/>
          </p:nvGrpSpPr>
          <p:grpSpPr>
            <a:xfrm>
              <a:off x="6047998" y="-1850"/>
              <a:ext cx="1905907" cy="5146025"/>
              <a:chOff x="219067" y="2444395"/>
              <a:chExt cx="1237200" cy="2430007"/>
            </a:xfrm>
          </p:grpSpPr>
          <p:cxnSp>
            <p:nvCxnSpPr>
              <p:cNvPr id="508" name="Google Shape;508;p11"/>
              <p:cNvCxnSpPr/>
              <p:nvPr/>
            </p:nvCxnSpPr>
            <p:spPr>
              <a:xfrm>
                <a:off x="837667" y="1825795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1"/>
              <p:cNvCxnSpPr/>
              <p:nvPr/>
            </p:nvCxnSpPr>
            <p:spPr>
              <a:xfrm>
                <a:off x="837667" y="1915795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11"/>
              <p:cNvCxnSpPr/>
              <p:nvPr/>
            </p:nvCxnSpPr>
            <p:spPr>
              <a:xfrm>
                <a:off x="837667" y="2005695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11"/>
              <p:cNvCxnSpPr/>
              <p:nvPr/>
            </p:nvCxnSpPr>
            <p:spPr>
              <a:xfrm>
                <a:off x="837667" y="209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1"/>
              <p:cNvCxnSpPr/>
              <p:nvPr/>
            </p:nvCxnSpPr>
            <p:spPr>
              <a:xfrm>
                <a:off x="837667" y="218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1"/>
              <p:cNvCxnSpPr/>
              <p:nvPr/>
            </p:nvCxnSpPr>
            <p:spPr>
              <a:xfrm>
                <a:off x="837667" y="227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1"/>
              <p:cNvCxnSpPr/>
              <p:nvPr/>
            </p:nvCxnSpPr>
            <p:spPr>
              <a:xfrm>
                <a:off x="837667" y="236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1"/>
              <p:cNvCxnSpPr/>
              <p:nvPr/>
            </p:nvCxnSpPr>
            <p:spPr>
              <a:xfrm>
                <a:off x="837667" y="24556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1"/>
              <p:cNvCxnSpPr/>
              <p:nvPr/>
            </p:nvCxnSpPr>
            <p:spPr>
              <a:xfrm>
                <a:off x="837667" y="25457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1"/>
              <p:cNvCxnSpPr/>
              <p:nvPr/>
            </p:nvCxnSpPr>
            <p:spPr>
              <a:xfrm>
                <a:off x="837667" y="26357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1"/>
              <p:cNvCxnSpPr/>
              <p:nvPr/>
            </p:nvCxnSpPr>
            <p:spPr>
              <a:xfrm>
                <a:off x="837667" y="27257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1"/>
              <p:cNvCxnSpPr/>
              <p:nvPr/>
            </p:nvCxnSpPr>
            <p:spPr>
              <a:xfrm>
                <a:off x="837667" y="28156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1"/>
              <p:cNvCxnSpPr/>
              <p:nvPr/>
            </p:nvCxnSpPr>
            <p:spPr>
              <a:xfrm>
                <a:off x="837667" y="290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1"/>
              <p:cNvCxnSpPr/>
              <p:nvPr/>
            </p:nvCxnSpPr>
            <p:spPr>
              <a:xfrm>
                <a:off x="837667" y="299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1"/>
              <p:cNvCxnSpPr/>
              <p:nvPr/>
            </p:nvCxnSpPr>
            <p:spPr>
              <a:xfrm>
                <a:off x="837667" y="308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1"/>
              <p:cNvCxnSpPr/>
              <p:nvPr/>
            </p:nvCxnSpPr>
            <p:spPr>
              <a:xfrm>
                <a:off x="837667" y="317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1"/>
              <p:cNvCxnSpPr/>
              <p:nvPr/>
            </p:nvCxnSpPr>
            <p:spPr>
              <a:xfrm>
                <a:off x="837667" y="32656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1"/>
              <p:cNvCxnSpPr/>
              <p:nvPr/>
            </p:nvCxnSpPr>
            <p:spPr>
              <a:xfrm>
                <a:off x="837667" y="33557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1"/>
              <p:cNvCxnSpPr/>
              <p:nvPr/>
            </p:nvCxnSpPr>
            <p:spPr>
              <a:xfrm>
                <a:off x="837667" y="34457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1"/>
              <p:cNvCxnSpPr/>
              <p:nvPr/>
            </p:nvCxnSpPr>
            <p:spPr>
              <a:xfrm>
                <a:off x="837667" y="35357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1"/>
              <p:cNvCxnSpPr/>
              <p:nvPr/>
            </p:nvCxnSpPr>
            <p:spPr>
              <a:xfrm>
                <a:off x="837667" y="36257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1"/>
              <p:cNvCxnSpPr/>
              <p:nvPr/>
            </p:nvCxnSpPr>
            <p:spPr>
              <a:xfrm>
                <a:off x="837667" y="37158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837667" y="38058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837667" y="38958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837667" y="39858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837667" y="40757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837667" y="41658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837667" y="42558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6" name="Google Shape;536;p11"/>
            <p:cNvGrpSpPr/>
            <p:nvPr/>
          </p:nvGrpSpPr>
          <p:grpSpPr>
            <a:xfrm>
              <a:off x="6052462" y="-5851"/>
              <a:ext cx="1901430" cy="5155211"/>
              <a:chOff x="219075" y="2444342"/>
              <a:chExt cx="900000" cy="2436300"/>
            </a:xfrm>
          </p:grpSpPr>
          <p:cxnSp>
            <p:nvCxnSpPr>
              <p:cNvPr id="537" name="Google Shape;537;p11"/>
              <p:cNvCxnSpPr/>
              <p:nvPr/>
            </p:nvCxnSpPr>
            <p:spPr>
              <a:xfrm>
                <a:off x="21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30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39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48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57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1"/>
              <p:cNvCxnSpPr/>
              <p:nvPr/>
            </p:nvCxnSpPr>
            <p:spPr>
              <a:xfrm>
                <a:off x="66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1"/>
              <p:cNvCxnSpPr/>
              <p:nvPr/>
            </p:nvCxnSpPr>
            <p:spPr>
              <a:xfrm>
                <a:off x="75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1"/>
              <p:cNvCxnSpPr/>
              <p:nvPr/>
            </p:nvCxnSpPr>
            <p:spPr>
              <a:xfrm>
                <a:off x="84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1"/>
              <p:cNvCxnSpPr/>
              <p:nvPr/>
            </p:nvCxnSpPr>
            <p:spPr>
              <a:xfrm>
                <a:off x="93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46" name="Google Shape;546;p11"/>
              <p:cNvGrpSpPr/>
              <p:nvPr/>
            </p:nvGrpSpPr>
            <p:grpSpPr>
              <a:xfrm>
                <a:off x="1029075" y="2444342"/>
                <a:ext cx="90000" cy="2436204"/>
                <a:chOff x="5691875" y="2804400"/>
                <a:chExt cx="90000" cy="2221800"/>
              </a:xfrm>
            </p:grpSpPr>
            <p:cxnSp>
              <p:nvCxnSpPr>
                <p:cNvPr id="547" name="Google Shape;547;p11"/>
                <p:cNvCxnSpPr/>
                <p:nvPr/>
              </p:nvCxnSpPr>
              <p:spPr>
                <a:xfrm>
                  <a:off x="569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578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549" name="Google Shape;549;p11"/>
          <p:cNvGrpSpPr/>
          <p:nvPr/>
        </p:nvGrpSpPr>
        <p:grpSpPr>
          <a:xfrm flipH="1">
            <a:off x="-575105" y="-428"/>
            <a:ext cx="1711287" cy="5144356"/>
            <a:chOff x="5691875" y="2804400"/>
            <a:chExt cx="810000" cy="2221800"/>
          </a:xfrm>
        </p:grpSpPr>
        <p:cxnSp>
          <p:nvCxnSpPr>
            <p:cNvPr id="550" name="Google Shape;550;p11"/>
            <p:cNvCxnSpPr/>
            <p:nvPr/>
          </p:nvCxnSpPr>
          <p:spPr>
            <a:xfrm>
              <a:off x="569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578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587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596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605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13"/>
          <p:cNvGrpSpPr/>
          <p:nvPr/>
        </p:nvGrpSpPr>
        <p:grpSpPr>
          <a:xfrm>
            <a:off x="-44830" y="-5851"/>
            <a:ext cx="764841" cy="5155002"/>
            <a:chOff x="-44830" y="-5851"/>
            <a:chExt cx="764841" cy="5155002"/>
          </a:xfrm>
        </p:grpSpPr>
        <p:sp>
          <p:nvSpPr>
            <p:cNvPr id="563" name="Google Shape;563;p13"/>
            <p:cNvSpPr/>
            <p:nvPr/>
          </p:nvSpPr>
          <p:spPr>
            <a:xfrm>
              <a:off x="-44400" y="-1850"/>
              <a:ext cx="7605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4" name="Google Shape;564;p13"/>
            <p:cNvCxnSpPr/>
            <p:nvPr/>
          </p:nvCxnSpPr>
          <p:spPr>
            <a:xfrm>
              <a:off x="335420" y="-38210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3"/>
            <p:cNvCxnSpPr/>
            <p:nvPr/>
          </p:nvCxnSpPr>
          <p:spPr>
            <a:xfrm>
              <a:off x="335420" y="-19150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3"/>
            <p:cNvCxnSpPr/>
            <p:nvPr/>
          </p:nvCxnSpPr>
          <p:spPr>
            <a:xfrm>
              <a:off x="335420" y="-11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3"/>
            <p:cNvCxnSpPr/>
            <p:nvPr/>
          </p:nvCxnSpPr>
          <p:spPr>
            <a:xfrm>
              <a:off x="335420" y="18968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3"/>
            <p:cNvCxnSpPr/>
            <p:nvPr/>
          </p:nvCxnSpPr>
          <p:spPr>
            <a:xfrm>
              <a:off x="335420" y="38027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3"/>
            <p:cNvCxnSpPr/>
            <p:nvPr/>
          </p:nvCxnSpPr>
          <p:spPr>
            <a:xfrm>
              <a:off x="335420" y="57086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3"/>
            <p:cNvCxnSpPr/>
            <p:nvPr/>
          </p:nvCxnSpPr>
          <p:spPr>
            <a:xfrm>
              <a:off x="335420" y="76146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3"/>
            <p:cNvCxnSpPr/>
            <p:nvPr/>
          </p:nvCxnSpPr>
          <p:spPr>
            <a:xfrm>
              <a:off x="335420" y="95184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3"/>
            <p:cNvCxnSpPr/>
            <p:nvPr/>
          </p:nvCxnSpPr>
          <p:spPr>
            <a:xfrm>
              <a:off x="335420" y="114264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3"/>
            <p:cNvCxnSpPr/>
            <p:nvPr/>
          </p:nvCxnSpPr>
          <p:spPr>
            <a:xfrm>
              <a:off x="335420" y="133324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3"/>
            <p:cNvCxnSpPr/>
            <p:nvPr/>
          </p:nvCxnSpPr>
          <p:spPr>
            <a:xfrm>
              <a:off x="335420" y="152383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3"/>
            <p:cNvCxnSpPr/>
            <p:nvPr/>
          </p:nvCxnSpPr>
          <p:spPr>
            <a:xfrm>
              <a:off x="335420" y="171421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3"/>
            <p:cNvCxnSpPr/>
            <p:nvPr/>
          </p:nvCxnSpPr>
          <p:spPr>
            <a:xfrm>
              <a:off x="335420" y="190502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3"/>
            <p:cNvCxnSpPr/>
            <p:nvPr/>
          </p:nvCxnSpPr>
          <p:spPr>
            <a:xfrm>
              <a:off x="335420" y="209561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3"/>
            <p:cNvCxnSpPr/>
            <p:nvPr/>
          </p:nvCxnSpPr>
          <p:spPr>
            <a:xfrm>
              <a:off x="335420" y="228620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3"/>
            <p:cNvCxnSpPr/>
            <p:nvPr/>
          </p:nvCxnSpPr>
          <p:spPr>
            <a:xfrm>
              <a:off x="335420" y="247680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3"/>
            <p:cNvCxnSpPr/>
            <p:nvPr/>
          </p:nvCxnSpPr>
          <p:spPr>
            <a:xfrm>
              <a:off x="335420" y="266718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3"/>
            <p:cNvCxnSpPr/>
            <p:nvPr/>
          </p:nvCxnSpPr>
          <p:spPr>
            <a:xfrm>
              <a:off x="335420" y="285799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3"/>
            <p:cNvCxnSpPr/>
            <p:nvPr/>
          </p:nvCxnSpPr>
          <p:spPr>
            <a:xfrm>
              <a:off x="335420" y="304858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3"/>
            <p:cNvCxnSpPr/>
            <p:nvPr/>
          </p:nvCxnSpPr>
          <p:spPr>
            <a:xfrm>
              <a:off x="335420" y="323917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3"/>
            <p:cNvCxnSpPr/>
            <p:nvPr/>
          </p:nvCxnSpPr>
          <p:spPr>
            <a:xfrm>
              <a:off x="335420" y="342955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3"/>
            <p:cNvCxnSpPr/>
            <p:nvPr/>
          </p:nvCxnSpPr>
          <p:spPr>
            <a:xfrm>
              <a:off x="335420" y="362036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3"/>
            <p:cNvCxnSpPr/>
            <p:nvPr/>
          </p:nvCxnSpPr>
          <p:spPr>
            <a:xfrm>
              <a:off x="335420" y="381095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3"/>
            <p:cNvCxnSpPr/>
            <p:nvPr/>
          </p:nvCxnSpPr>
          <p:spPr>
            <a:xfrm>
              <a:off x="335420" y="400155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3"/>
            <p:cNvCxnSpPr/>
            <p:nvPr/>
          </p:nvCxnSpPr>
          <p:spPr>
            <a:xfrm>
              <a:off x="335420" y="419214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3"/>
            <p:cNvCxnSpPr/>
            <p:nvPr/>
          </p:nvCxnSpPr>
          <p:spPr>
            <a:xfrm>
              <a:off x="335420" y="438252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3"/>
            <p:cNvCxnSpPr/>
            <p:nvPr/>
          </p:nvCxnSpPr>
          <p:spPr>
            <a:xfrm>
              <a:off x="335420" y="457333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3"/>
            <p:cNvCxnSpPr/>
            <p:nvPr/>
          </p:nvCxnSpPr>
          <p:spPr>
            <a:xfrm>
              <a:off x="335420" y="47639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3"/>
            <p:cNvCxnSpPr/>
            <p:nvPr/>
          </p:nvCxnSpPr>
          <p:spPr>
            <a:xfrm>
              <a:off x="-4056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3"/>
            <p:cNvCxnSpPr/>
            <p:nvPr/>
          </p:nvCxnSpPr>
          <p:spPr>
            <a:xfrm>
              <a:off x="149582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3"/>
            <p:cNvCxnSpPr/>
            <p:nvPr/>
          </p:nvCxnSpPr>
          <p:spPr>
            <a:xfrm>
              <a:off x="339514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3"/>
            <p:cNvCxnSpPr/>
            <p:nvPr/>
          </p:nvCxnSpPr>
          <p:spPr>
            <a:xfrm>
              <a:off x="529868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3"/>
            <p:cNvCxnSpPr/>
            <p:nvPr/>
          </p:nvCxnSpPr>
          <p:spPr>
            <a:xfrm>
              <a:off x="72001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7" name="Google Shape;597;p13"/>
          <p:cNvGrpSpPr/>
          <p:nvPr/>
        </p:nvGrpSpPr>
        <p:grpSpPr>
          <a:xfrm>
            <a:off x="8424000" y="-420"/>
            <a:ext cx="760572" cy="5144356"/>
            <a:chOff x="6141875" y="2804400"/>
            <a:chExt cx="360000" cy="2221800"/>
          </a:xfrm>
        </p:grpSpPr>
        <p:cxnSp>
          <p:nvCxnSpPr>
            <p:cNvPr id="598" name="Google Shape;598;p13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3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3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3" name="Google Shape;603;p13"/>
          <p:cNvSpPr txBox="1">
            <a:spLocks noGrp="1"/>
          </p:cNvSpPr>
          <p:nvPr>
            <p:ph type="title"/>
          </p:nvPr>
        </p:nvSpPr>
        <p:spPr>
          <a:xfrm>
            <a:off x="1656000" y="1417175"/>
            <a:ext cx="273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title" idx="2" hasCustomPrompt="1"/>
          </p:nvPr>
        </p:nvSpPr>
        <p:spPr>
          <a:xfrm>
            <a:off x="961200" y="135000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05" name="Google Shape;605;p13"/>
          <p:cNvSpPr txBox="1">
            <a:spLocks noGrp="1"/>
          </p:cNvSpPr>
          <p:nvPr>
            <p:ph type="subTitle" idx="1"/>
          </p:nvPr>
        </p:nvSpPr>
        <p:spPr>
          <a:xfrm>
            <a:off x="1656000" y="1755575"/>
            <a:ext cx="2736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3"/>
          </p:nvPr>
        </p:nvSpPr>
        <p:spPr>
          <a:xfrm>
            <a:off x="1656000" y="2589138"/>
            <a:ext cx="273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4" hasCustomPrompt="1"/>
          </p:nvPr>
        </p:nvSpPr>
        <p:spPr>
          <a:xfrm>
            <a:off x="961200" y="252060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subTitle" idx="5"/>
          </p:nvPr>
        </p:nvSpPr>
        <p:spPr>
          <a:xfrm>
            <a:off x="1656000" y="2927538"/>
            <a:ext cx="2736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6"/>
          </p:nvPr>
        </p:nvSpPr>
        <p:spPr>
          <a:xfrm>
            <a:off x="1656000" y="3761100"/>
            <a:ext cx="273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7" hasCustomPrompt="1"/>
          </p:nvPr>
        </p:nvSpPr>
        <p:spPr>
          <a:xfrm>
            <a:off x="961200" y="36920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subTitle" idx="8"/>
          </p:nvPr>
        </p:nvSpPr>
        <p:spPr>
          <a:xfrm>
            <a:off x="1656000" y="4099500"/>
            <a:ext cx="2736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2" name="Google Shape;612;p13"/>
          <p:cNvSpPr txBox="1">
            <a:spLocks noGrp="1"/>
          </p:cNvSpPr>
          <p:nvPr>
            <p:ph type="title" idx="9"/>
          </p:nvPr>
        </p:nvSpPr>
        <p:spPr>
          <a:xfrm>
            <a:off x="5446800" y="1418400"/>
            <a:ext cx="273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4800" y="135000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14"/>
          </p:nvPr>
        </p:nvSpPr>
        <p:spPr>
          <a:xfrm>
            <a:off x="5446800" y="1756800"/>
            <a:ext cx="2736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15"/>
          </p:nvPr>
        </p:nvSpPr>
        <p:spPr>
          <a:xfrm>
            <a:off x="5446800" y="2588400"/>
            <a:ext cx="273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6" name="Google Shape;616;p13"/>
          <p:cNvSpPr txBox="1">
            <a:spLocks noGrp="1"/>
          </p:cNvSpPr>
          <p:nvPr>
            <p:ph type="title" idx="16" hasCustomPrompt="1"/>
          </p:nvPr>
        </p:nvSpPr>
        <p:spPr>
          <a:xfrm>
            <a:off x="4654800" y="252060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17"/>
          </p:nvPr>
        </p:nvSpPr>
        <p:spPr>
          <a:xfrm>
            <a:off x="5446800" y="2926800"/>
            <a:ext cx="2736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18"/>
          </p:nvPr>
        </p:nvSpPr>
        <p:spPr>
          <a:xfrm>
            <a:off x="5446800" y="3761100"/>
            <a:ext cx="273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9" name="Google Shape;619;p13"/>
          <p:cNvSpPr txBox="1">
            <a:spLocks noGrp="1"/>
          </p:cNvSpPr>
          <p:nvPr>
            <p:ph type="title" idx="19" hasCustomPrompt="1"/>
          </p:nvPr>
        </p:nvSpPr>
        <p:spPr>
          <a:xfrm>
            <a:off x="4654800" y="36920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20"/>
          </p:nvPr>
        </p:nvSpPr>
        <p:spPr>
          <a:xfrm>
            <a:off x="5446800" y="4099500"/>
            <a:ext cx="2736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21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4"/>
          <p:cNvSpPr txBox="1">
            <a:spLocks noGrp="1"/>
          </p:cNvSpPr>
          <p:nvPr>
            <p:ph type="title"/>
          </p:nvPr>
        </p:nvSpPr>
        <p:spPr>
          <a:xfrm>
            <a:off x="2092900" y="3187725"/>
            <a:ext cx="49581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4" name="Google Shape;624;p14"/>
          <p:cNvSpPr txBox="1">
            <a:spLocks noGrp="1"/>
          </p:cNvSpPr>
          <p:nvPr>
            <p:ph type="subTitle" idx="1"/>
          </p:nvPr>
        </p:nvSpPr>
        <p:spPr>
          <a:xfrm>
            <a:off x="1420150" y="1416975"/>
            <a:ext cx="63039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25" name="Google Shape;625;p14"/>
          <p:cNvGrpSpPr/>
          <p:nvPr/>
        </p:nvGrpSpPr>
        <p:grpSpPr>
          <a:xfrm>
            <a:off x="-575105" y="-5850"/>
            <a:ext cx="1906127" cy="5155211"/>
            <a:chOff x="6047998" y="-5851"/>
            <a:chExt cx="1906127" cy="5155211"/>
          </a:xfrm>
        </p:grpSpPr>
        <p:sp>
          <p:nvSpPr>
            <p:cNvPr id="626" name="Google Shape;626;p14"/>
            <p:cNvSpPr/>
            <p:nvPr/>
          </p:nvSpPr>
          <p:spPr>
            <a:xfrm>
              <a:off x="6048225" y="-1850"/>
              <a:ext cx="19059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4"/>
            <p:cNvGrpSpPr/>
            <p:nvPr/>
          </p:nvGrpSpPr>
          <p:grpSpPr>
            <a:xfrm>
              <a:off x="6047998" y="-1850"/>
              <a:ext cx="1905907" cy="5146025"/>
              <a:chOff x="219067" y="2444395"/>
              <a:chExt cx="1237200" cy="2430007"/>
            </a:xfrm>
          </p:grpSpPr>
          <p:cxnSp>
            <p:nvCxnSpPr>
              <p:cNvPr id="628" name="Google Shape;628;p14"/>
              <p:cNvCxnSpPr/>
              <p:nvPr/>
            </p:nvCxnSpPr>
            <p:spPr>
              <a:xfrm>
                <a:off x="837667" y="1825795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4"/>
              <p:cNvCxnSpPr/>
              <p:nvPr/>
            </p:nvCxnSpPr>
            <p:spPr>
              <a:xfrm>
                <a:off x="837667" y="1915795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4"/>
              <p:cNvCxnSpPr/>
              <p:nvPr/>
            </p:nvCxnSpPr>
            <p:spPr>
              <a:xfrm>
                <a:off x="837667" y="2005695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4"/>
              <p:cNvCxnSpPr/>
              <p:nvPr/>
            </p:nvCxnSpPr>
            <p:spPr>
              <a:xfrm>
                <a:off x="837667" y="209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4"/>
              <p:cNvCxnSpPr/>
              <p:nvPr/>
            </p:nvCxnSpPr>
            <p:spPr>
              <a:xfrm>
                <a:off x="837667" y="218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4"/>
              <p:cNvCxnSpPr/>
              <p:nvPr/>
            </p:nvCxnSpPr>
            <p:spPr>
              <a:xfrm>
                <a:off x="837667" y="227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4"/>
              <p:cNvCxnSpPr/>
              <p:nvPr/>
            </p:nvCxnSpPr>
            <p:spPr>
              <a:xfrm>
                <a:off x="837667" y="23657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4"/>
              <p:cNvCxnSpPr/>
              <p:nvPr/>
            </p:nvCxnSpPr>
            <p:spPr>
              <a:xfrm>
                <a:off x="837667" y="2455696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4"/>
              <p:cNvCxnSpPr/>
              <p:nvPr/>
            </p:nvCxnSpPr>
            <p:spPr>
              <a:xfrm>
                <a:off x="837667" y="25457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837667" y="26357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837667" y="27257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4"/>
              <p:cNvCxnSpPr/>
              <p:nvPr/>
            </p:nvCxnSpPr>
            <p:spPr>
              <a:xfrm>
                <a:off x="837667" y="2815697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4"/>
              <p:cNvCxnSpPr/>
              <p:nvPr/>
            </p:nvCxnSpPr>
            <p:spPr>
              <a:xfrm>
                <a:off x="837667" y="290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4"/>
              <p:cNvCxnSpPr/>
              <p:nvPr/>
            </p:nvCxnSpPr>
            <p:spPr>
              <a:xfrm>
                <a:off x="837667" y="299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4"/>
              <p:cNvCxnSpPr/>
              <p:nvPr/>
            </p:nvCxnSpPr>
            <p:spPr>
              <a:xfrm>
                <a:off x="837667" y="308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4"/>
              <p:cNvCxnSpPr/>
              <p:nvPr/>
            </p:nvCxnSpPr>
            <p:spPr>
              <a:xfrm>
                <a:off x="837667" y="3175798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4"/>
              <p:cNvCxnSpPr/>
              <p:nvPr/>
            </p:nvCxnSpPr>
            <p:spPr>
              <a:xfrm>
                <a:off x="837667" y="32656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4"/>
              <p:cNvCxnSpPr/>
              <p:nvPr/>
            </p:nvCxnSpPr>
            <p:spPr>
              <a:xfrm>
                <a:off x="837667" y="33557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4"/>
              <p:cNvCxnSpPr/>
              <p:nvPr/>
            </p:nvCxnSpPr>
            <p:spPr>
              <a:xfrm>
                <a:off x="837667" y="34457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4"/>
              <p:cNvCxnSpPr/>
              <p:nvPr/>
            </p:nvCxnSpPr>
            <p:spPr>
              <a:xfrm>
                <a:off x="837667" y="3535799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14"/>
              <p:cNvCxnSpPr/>
              <p:nvPr/>
            </p:nvCxnSpPr>
            <p:spPr>
              <a:xfrm>
                <a:off x="837667" y="36257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14"/>
              <p:cNvCxnSpPr/>
              <p:nvPr/>
            </p:nvCxnSpPr>
            <p:spPr>
              <a:xfrm>
                <a:off x="837667" y="37158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4"/>
              <p:cNvCxnSpPr/>
              <p:nvPr/>
            </p:nvCxnSpPr>
            <p:spPr>
              <a:xfrm>
                <a:off x="837667" y="38058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4"/>
              <p:cNvCxnSpPr/>
              <p:nvPr/>
            </p:nvCxnSpPr>
            <p:spPr>
              <a:xfrm>
                <a:off x="837667" y="3895800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4"/>
              <p:cNvCxnSpPr/>
              <p:nvPr/>
            </p:nvCxnSpPr>
            <p:spPr>
              <a:xfrm>
                <a:off x="837667" y="39858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4"/>
              <p:cNvCxnSpPr/>
              <p:nvPr/>
            </p:nvCxnSpPr>
            <p:spPr>
              <a:xfrm>
                <a:off x="837667" y="40757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4"/>
              <p:cNvCxnSpPr/>
              <p:nvPr/>
            </p:nvCxnSpPr>
            <p:spPr>
              <a:xfrm>
                <a:off x="837667" y="41658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14"/>
              <p:cNvCxnSpPr/>
              <p:nvPr/>
            </p:nvCxnSpPr>
            <p:spPr>
              <a:xfrm>
                <a:off x="837667" y="4255801"/>
                <a:ext cx="0" cy="123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56" name="Google Shape;656;p14"/>
            <p:cNvGrpSpPr/>
            <p:nvPr/>
          </p:nvGrpSpPr>
          <p:grpSpPr>
            <a:xfrm>
              <a:off x="6052462" y="-5851"/>
              <a:ext cx="1901430" cy="5155211"/>
              <a:chOff x="219075" y="2444342"/>
              <a:chExt cx="900000" cy="2436300"/>
            </a:xfrm>
          </p:grpSpPr>
          <p:cxnSp>
            <p:nvCxnSpPr>
              <p:cNvPr id="657" name="Google Shape;657;p14"/>
              <p:cNvCxnSpPr/>
              <p:nvPr/>
            </p:nvCxnSpPr>
            <p:spPr>
              <a:xfrm>
                <a:off x="21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4"/>
              <p:cNvCxnSpPr/>
              <p:nvPr/>
            </p:nvCxnSpPr>
            <p:spPr>
              <a:xfrm>
                <a:off x="30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4"/>
              <p:cNvCxnSpPr/>
              <p:nvPr/>
            </p:nvCxnSpPr>
            <p:spPr>
              <a:xfrm>
                <a:off x="39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4"/>
              <p:cNvCxnSpPr/>
              <p:nvPr/>
            </p:nvCxnSpPr>
            <p:spPr>
              <a:xfrm>
                <a:off x="48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4"/>
              <p:cNvCxnSpPr/>
              <p:nvPr/>
            </p:nvCxnSpPr>
            <p:spPr>
              <a:xfrm>
                <a:off x="57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4"/>
              <p:cNvCxnSpPr/>
              <p:nvPr/>
            </p:nvCxnSpPr>
            <p:spPr>
              <a:xfrm>
                <a:off x="66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4"/>
              <p:cNvCxnSpPr/>
              <p:nvPr/>
            </p:nvCxnSpPr>
            <p:spPr>
              <a:xfrm>
                <a:off x="75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4"/>
              <p:cNvCxnSpPr/>
              <p:nvPr/>
            </p:nvCxnSpPr>
            <p:spPr>
              <a:xfrm>
                <a:off x="8489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4"/>
              <p:cNvCxnSpPr/>
              <p:nvPr/>
            </p:nvCxnSpPr>
            <p:spPr>
              <a:xfrm>
                <a:off x="939075" y="2444342"/>
                <a:ext cx="0" cy="24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66" name="Google Shape;666;p14"/>
              <p:cNvGrpSpPr/>
              <p:nvPr/>
            </p:nvGrpSpPr>
            <p:grpSpPr>
              <a:xfrm>
                <a:off x="1029075" y="2444342"/>
                <a:ext cx="90000" cy="2436204"/>
                <a:chOff x="5691875" y="2804400"/>
                <a:chExt cx="90000" cy="2221800"/>
              </a:xfrm>
            </p:grpSpPr>
            <p:cxnSp>
              <p:nvCxnSpPr>
                <p:cNvPr id="667" name="Google Shape;667;p14"/>
                <p:cNvCxnSpPr/>
                <p:nvPr/>
              </p:nvCxnSpPr>
              <p:spPr>
                <a:xfrm>
                  <a:off x="569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8" name="Google Shape;668;p14"/>
                <p:cNvCxnSpPr/>
                <p:nvPr/>
              </p:nvCxnSpPr>
              <p:spPr>
                <a:xfrm>
                  <a:off x="5781875" y="2804400"/>
                  <a:ext cx="0" cy="222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669" name="Google Shape;669;p14"/>
          <p:cNvGrpSpPr/>
          <p:nvPr/>
        </p:nvGrpSpPr>
        <p:grpSpPr>
          <a:xfrm>
            <a:off x="8007822" y="-428"/>
            <a:ext cx="1711287" cy="5144356"/>
            <a:chOff x="5691875" y="2804400"/>
            <a:chExt cx="810000" cy="2221800"/>
          </a:xfrm>
        </p:grpSpPr>
        <p:cxnSp>
          <p:nvCxnSpPr>
            <p:cNvPr id="670" name="Google Shape;670;p14"/>
            <p:cNvCxnSpPr/>
            <p:nvPr/>
          </p:nvCxnSpPr>
          <p:spPr>
            <a:xfrm>
              <a:off x="569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4"/>
            <p:cNvCxnSpPr/>
            <p:nvPr/>
          </p:nvCxnSpPr>
          <p:spPr>
            <a:xfrm>
              <a:off x="578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4"/>
            <p:cNvCxnSpPr/>
            <p:nvPr/>
          </p:nvCxnSpPr>
          <p:spPr>
            <a:xfrm>
              <a:off x="587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4"/>
            <p:cNvCxnSpPr/>
            <p:nvPr/>
          </p:nvCxnSpPr>
          <p:spPr>
            <a:xfrm>
              <a:off x="596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4"/>
            <p:cNvCxnSpPr/>
            <p:nvPr/>
          </p:nvCxnSpPr>
          <p:spPr>
            <a:xfrm>
              <a:off x="605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4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4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4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4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4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0" name="Google Shape;680;p14"/>
          <p:cNvSpPr/>
          <p:nvPr/>
        </p:nvSpPr>
        <p:spPr>
          <a:xfrm>
            <a:off x="2030713" y="4087654"/>
            <a:ext cx="380400" cy="38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14"/>
          <p:cNvGrpSpPr/>
          <p:nvPr/>
        </p:nvGrpSpPr>
        <p:grpSpPr>
          <a:xfrm>
            <a:off x="1367854" y="-477893"/>
            <a:ext cx="950715" cy="1539436"/>
            <a:chOff x="8610225" y="169463"/>
            <a:chExt cx="450000" cy="726938"/>
          </a:xfrm>
        </p:grpSpPr>
        <p:sp>
          <p:nvSpPr>
            <p:cNvPr id="682" name="Google Shape;682;p14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14"/>
          <p:cNvSpPr/>
          <p:nvPr/>
        </p:nvSpPr>
        <p:spPr>
          <a:xfrm>
            <a:off x="6162900" y="4087650"/>
            <a:ext cx="950700" cy="9519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14"/>
          <p:cNvGrpSpPr/>
          <p:nvPr/>
        </p:nvGrpSpPr>
        <p:grpSpPr>
          <a:xfrm>
            <a:off x="2913259" y="246677"/>
            <a:ext cx="1343730" cy="585645"/>
            <a:chOff x="2631622" y="4310726"/>
            <a:chExt cx="1343730" cy="585645"/>
          </a:xfrm>
        </p:grpSpPr>
        <p:sp>
          <p:nvSpPr>
            <p:cNvPr id="686" name="Google Shape;686;p14"/>
            <p:cNvSpPr/>
            <p:nvPr/>
          </p:nvSpPr>
          <p:spPr>
            <a:xfrm>
              <a:off x="263162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30155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263162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30155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399477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399477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37833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37833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14"/>
          <p:cNvGrpSpPr/>
          <p:nvPr/>
        </p:nvGrpSpPr>
        <p:grpSpPr>
          <a:xfrm>
            <a:off x="6010775" y="-2143590"/>
            <a:ext cx="1102829" cy="3205139"/>
            <a:chOff x="7986575" y="2906313"/>
            <a:chExt cx="522000" cy="1513500"/>
          </a:xfrm>
        </p:grpSpPr>
        <p:sp>
          <p:nvSpPr>
            <p:cNvPr id="695" name="Google Shape;695;p14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14"/>
          <p:cNvSpPr/>
          <p:nvPr/>
        </p:nvSpPr>
        <p:spPr>
          <a:xfrm>
            <a:off x="2030713" y="4655429"/>
            <a:ext cx="380400" cy="38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2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22"/>
          <p:cNvGrpSpPr/>
          <p:nvPr/>
        </p:nvGrpSpPr>
        <p:grpSpPr>
          <a:xfrm>
            <a:off x="8423999" y="-5851"/>
            <a:ext cx="764841" cy="5155002"/>
            <a:chOff x="-44830" y="-5851"/>
            <a:chExt cx="764841" cy="5155002"/>
          </a:xfrm>
        </p:grpSpPr>
        <p:sp>
          <p:nvSpPr>
            <p:cNvPr id="1081" name="Google Shape;1081;p22"/>
            <p:cNvSpPr/>
            <p:nvPr/>
          </p:nvSpPr>
          <p:spPr>
            <a:xfrm>
              <a:off x="-44400" y="-1850"/>
              <a:ext cx="7605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82" name="Google Shape;1082;p22"/>
            <p:cNvCxnSpPr/>
            <p:nvPr/>
          </p:nvCxnSpPr>
          <p:spPr>
            <a:xfrm>
              <a:off x="335420" y="-38210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2"/>
            <p:cNvCxnSpPr/>
            <p:nvPr/>
          </p:nvCxnSpPr>
          <p:spPr>
            <a:xfrm>
              <a:off x="335420" y="-19150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2"/>
            <p:cNvCxnSpPr/>
            <p:nvPr/>
          </p:nvCxnSpPr>
          <p:spPr>
            <a:xfrm>
              <a:off x="335420" y="-11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2"/>
            <p:cNvCxnSpPr/>
            <p:nvPr/>
          </p:nvCxnSpPr>
          <p:spPr>
            <a:xfrm>
              <a:off x="335420" y="18968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2"/>
            <p:cNvCxnSpPr/>
            <p:nvPr/>
          </p:nvCxnSpPr>
          <p:spPr>
            <a:xfrm>
              <a:off x="335420" y="38027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2"/>
            <p:cNvCxnSpPr/>
            <p:nvPr/>
          </p:nvCxnSpPr>
          <p:spPr>
            <a:xfrm>
              <a:off x="335420" y="57086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2"/>
            <p:cNvCxnSpPr/>
            <p:nvPr/>
          </p:nvCxnSpPr>
          <p:spPr>
            <a:xfrm>
              <a:off x="335420" y="76146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2"/>
            <p:cNvCxnSpPr/>
            <p:nvPr/>
          </p:nvCxnSpPr>
          <p:spPr>
            <a:xfrm>
              <a:off x="335420" y="95184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2"/>
            <p:cNvCxnSpPr/>
            <p:nvPr/>
          </p:nvCxnSpPr>
          <p:spPr>
            <a:xfrm>
              <a:off x="335420" y="114264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2"/>
            <p:cNvCxnSpPr/>
            <p:nvPr/>
          </p:nvCxnSpPr>
          <p:spPr>
            <a:xfrm>
              <a:off x="335420" y="133324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2"/>
            <p:cNvCxnSpPr/>
            <p:nvPr/>
          </p:nvCxnSpPr>
          <p:spPr>
            <a:xfrm>
              <a:off x="335420" y="152383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2"/>
            <p:cNvCxnSpPr/>
            <p:nvPr/>
          </p:nvCxnSpPr>
          <p:spPr>
            <a:xfrm>
              <a:off x="335420" y="171421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2"/>
            <p:cNvCxnSpPr/>
            <p:nvPr/>
          </p:nvCxnSpPr>
          <p:spPr>
            <a:xfrm>
              <a:off x="335420" y="190502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2"/>
            <p:cNvCxnSpPr/>
            <p:nvPr/>
          </p:nvCxnSpPr>
          <p:spPr>
            <a:xfrm>
              <a:off x="335420" y="209561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2"/>
            <p:cNvCxnSpPr/>
            <p:nvPr/>
          </p:nvCxnSpPr>
          <p:spPr>
            <a:xfrm>
              <a:off x="335420" y="228620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2"/>
            <p:cNvCxnSpPr/>
            <p:nvPr/>
          </p:nvCxnSpPr>
          <p:spPr>
            <a:xfrm>
              <a:off x="335420" y="247680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2"/>
            <p:cNvCxnSpPr/>
            <p:nvPr/>
          </p:nvCxnSpPr>
          <p:spPr>
            <a:xfrm>
              <a:off x="335420" y="266718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2"/>
            <p:cNvCxnSpPr/>
            <p:nvPr/>
          </p:nvCxnSpPr>
          <p:spPr>
            <a:xfrm>
              <a:off x="335420" y="285799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335420" y="304858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2"/>
            <p:cNvCxnSpPr/>
            <p:nvPr/>
          </p:nvCxnSpPr>
          <p:spPr>
            <a:xfrm>
              <a:off x="335420" y="323917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2"/>
            <p:cNvCxnSpPr/>
            <p:nvPr/>
          </p:nvCxnSpPr>
          <p:spPr>
            <a:xfrm>
              <a:off x="335420" y="342955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2"/>
            <p:cNvCxnSpPr/>
            <p:nvPr/>
          </p:nvCxnSpPr>
          <p:spPr>
            <a:xfrm>
              <a:off x="335420" y="362036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2"/>
            <p:cNvCxnSpPr/>
            <p:nvPr/>
          </p:nvCxnSpPr>
          <p:spPr>
            <a:xfrm>
              <a:off x="335420" y="381095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2"/>
            <p:cNvCxnSpPr/>
            <p:nvPr/>
          </p:nvCxnSpPr>
          <p:spPr>
            <a:xfrm>
              <a:off x="335420" y="400155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2"/>
            <p:cNvCxnSpPr/>
            <p:nvPr/>
          </p:nvCxnSpPr>
          <p:spPr>
            <a:xfrm>
              <a:off x="335420" y="419214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335420" y="438252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2"/>
            <p:cNvCxnSpPr/>
            <p:nvPr/>
          </p:nvCxnSpPr>
          <p:spPr>
            <a:xfrm>
              <a:off x="335420" y="457333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2"/>
            <p:cNvCxnSpPr/>
            <p:nvPr/>
          </p:nvCxnSpPr>
          <p:spPr>
            <a:xfrm>
              <a:off x="335420" y="47639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2"/>
            <p:cNvCxnSpPr/>
            <p:nvPr/>
          </p:nvCxnSpPr>
          <p:spPr>
            <a:xfrm>
              <a:off x="-4056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2"/>
            <p:cNvCxnSpPr/>
            <p:nvPr/>
          </p:nvCxnSpPr>
          <p:spPr>
            <a:xfrm>
              <a:off x="149582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2"/>
            <p:cNvCxnSpPr/>
            <p:nvPr/>
          </p:nvCxnSpPr>
          <p:spPr>
            <a:xfrm>
              <a:off x="339514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2"/>
            <p:cNvCxnSpPr/>
            <p:nvPr/>
          </p:nvCxnSpPr>
          <p:spPr>
            <a:xfrm>
              <a:off x="529868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2"/>
            <p:cNvCxnSpPr/>
            <p:nvPr/>
          </p:nvCxnSpPr>
          <p:spPr>
            <a:xfrm>
              <a:off x="72001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5" name="Google Shape;1115;p22"/>
          <p:cNvGrpSpPr/>
          <p:nvPr/>
        </p:nvGrpSpPr>
        <p:grpSpPr>
          <a:xfrm>
            <a:off x="-40575" y="-420"/>
            <a:ext cx="760572" cy="5144356"/>
            <a:chOff x="6141875" y="2804400"/>
            <a:chExt cx="360000" cy="2221800"/>
          </a:xfrm>
        </p:grpSpPr>
        <p:cxnSp>
          <p:nvCxnSpPr>
            <p:cNvPr id="1116" name="Google Shape;1116;p22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2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2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2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2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1" name="Google Shape;1121;p22"/>
          <p:cNvSpPr txBox="1">
            <a:spLocks noGrp="1"/>
          </p:cNvSpPr>
          <p:nvPr>
            <p:ph type="title"/>
          </p:nvPr>
        </p:nvSpPr>
        <p:spPr>
          <a:xfrm>
            <a:off x="961200" y="2628600"/>
            <a:ext cx="201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2" name="Google Shape;1122;p22"/>
          <p:cNvSpPr txBox="1">
            <a:spLocks noGrp="1"/>
          </p:cNvSpPr>
          <p:nvPr>
            <p:ph type="subTitle" idx="1"/>
          </p:nvPr>
        </p:nvSpPr>
        <p:spPr>
          <a:xfrm>
            <a:off x="961200" y="2967000"/>
            <a:ext cx="2016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23" name="Google Shape;1123;p22"/>
          <p:cNvSpPr txBox="1">
            <a:spLocks noGrp="1"/>
          </p:cNvSpPr>
          <p:nvPr>
            <p:ph type="title" idx="2"/>
          </p:nvPr>
        </p:nvSpPr>
        <p:spPr>
          <a:xfrm>
            <a:off x="6166800" y="2628600"/>
            <a:ext cx="201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4" name="Google Shape;1124;p22"/>
          <p:cNvSpPr txBox="1">
            <a:spLocks noGrp="1"/>
          </p:cNvSpPr>
          <p:nvPr>
            <p:ph type="subTitle" idx="3"/>
          </p:nvPr>
        </p:nvSpPr>
        <p:spPr>
          <a:xfrm>
            <a:off x="6166800" y="2967000"/>
            <a:ext cx="2016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25" name="Google Shape;1125;p22"/>
          <p:cNvSpPr txBox="1">
            <a:spLocks noGrp="1"/>
          </p:cNvSpPr>
          <p:nvPr>
            <p:ph type="title" idx="4"/>
          </p:nvPr>
        </p:nvSpPr>
        <p:spPr>
          <a:xfrm>
            <a:off x="3564000" y="2628600"/>
            <a:ext cx="2016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6" name="Google Shape;1126;p22"/>
          <p:cNvSpPr txBox="1">
            <a:spLocks noGrp="1"/>
          </p:cNvSpPr>
          <p:nvPr>
            <p:ph type="subTitle" idx="5"/>
          </p:nvPr>
        </p:nvSpPr>
        <p:spPr>
          <a:xfrm>
            <a:off x="3564000" y="2967016"/>
            <a:ext cx="2016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27" name="Google Shape;1127;p22"/>
          <p:cNvSpPr txBox="1">
            <a:spLocks noGrp="1"/>
          </p:cNvSpPr>
          <p:nvPr>
            <p:ph type="title" idx="6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28" name="Google Shape;1128;p22"/>
          <p:cNvGrpSpPr/>
          <p:nvPr/>
        </p:nvGrpSpPr>
        <p:grpSpPr>
          <a:xfrm rot="5400000">
            <a:off x="7376636" y="3734067"/>
            <a:ext cx="380286" cy="2096523"/>
            <a:chOff x="4315150" y="2880000"/>
            <a:chExt cx="180000" cy="990000"/>
          </a:xfrm>
        </p:grpSpPr>
        <p:sp>
          <p:nvSpPr>
            <p:cNvPr id="1129" name="Google Shape;1129;p22"/>
            <p:cNvSpPr/>
            <p:nvPr/>
          </p:nvSpPr>
          <p:spPr>
            <a:xfrm>
              <a:off x="4315150" y="288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4315150" y="315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4315150" y="342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4315150" y="369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22"/>
          <p:cNvGrpSpPr/>
          <p:nvPr/>
        </p:nvGrpSpPr>
        <p:grpSpPr>
          <a:xfrm>
            <a:off x="910804" y="4362785"/>
            <a:ext cx="1102829" cy="3205139"/>
            <a:chOff x="7986575" y="2906313"/>
            <a:chExt cx="522000" cy="1513500"/>
          </a:xfrm>
        </p:grpSpPr>
        <p:sp>
          <p:nvSpPr>
            <p:cNvPr id="1134" name="Google Shape;1134;p22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oogle Shape;1190;p24"/>
          <p:cNvGrpSpPr/>
          <p:nvPr/>
        </p:nvGrpSpPr>
        <p:grpSpPr>
          <a:xfrm>
            <a:off x="8423999" y="-5851"/>
            <a:ext cx="764841" cy="5155002"/>
            <a:chOff x="-44830" y="-5851"/>
            <a:chExt cx="764841" cy="5155002"/>
          </a:xfrm>
        </p:grpSpPr>
        <p:sp>
          <p:nvSpPr>
            <p:cNvPr id="1191" name="Google Shape;1191;p24"/>
            <p:cNvSpPr/>
            <p:nvPr/>
          </p:nvSpPr>
          <p:spPr>
            <a:xfrm>
              <a:off x="-44400" y="-1850"/>
              <a:ext cx="760500" cy="515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92" name="Google Shape;1192;p24"/>
            <p:cNvCxnSpPr/>
            <p:nvPr/>
          </p:nvCxnSpPr>
          <p:spPr>
            <a:xfrm>
              <a:off x="335420" y="-38210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>
              <a:off x="335420" y="-19150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335420" y="-11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335420" y="18968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>
              <a:off x="335420" y="38027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>
              <a:off x="335420" y="57086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335420" y="76146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335420" y="95184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>
              <a:off x="335420" y="1142648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>
              <a:off x="335420" y="133324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>
              <a:off x="335420" y="152383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>
              <a:off x="335420" y="171421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>
              <a:off x="335420" y="1905022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335420" y="209561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335420" y="228620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335420" y="247680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335420" y="266718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335420" y="2857990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335420" y="3048583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335420" y="323917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335420" y="3429559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335420" y="362036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335420" y="3810957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335420" y="400155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335420" y="4192144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335420" y="4382526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335420" y="4573331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335420" y="4763925"/>
              <a:ext cx="0" cy="760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24"/>
            <p:cNvCxnSpPr/>
            <p:nvPr/>
          </p:nvCxnSpPr>
          <p:spPr>
            <a:xfrm>
              <a:off x="-4056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4"/>
            <p:cNvCxnSpPr/>
            <p:nvPr/>
          </p:nvCxnSpPr>
          <p:spPr>
            <a:xfrm>
              <a:off x="149582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4"/>
            <p:cNvCxnSpPr/>
            <p:nvPr/>
          </p:nvCxnSpPr>
          <p:spPr>
            <a:xfrm>
              <a:off x="339514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4"/>
            <p:cNvCxnSpPr/>
            <p:nvPr/>
          </p:nvCxnSpPr>
          <p:spPr>
            <a:xfrm>
              <a:off x="529868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4"/>
            <p:cNvCxnSpPr/>
            <p:nvPr/>
          </p:nvCxnSpPr>
          <p:spPr>
            <a:xfrm>
              <a:off x="720011" y="-5851"/>
              <a:ext cx="0" cy="5154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5" name="Google Shape;1225;p24"/>
          <p:cNvGrpSpPr/>
          <p:nvPr/>
        </p:nvGrpSpPr>
        <p:grpSpPr>
          <a:xfrm>
            <a:off x="-40575" y="-420"/>
            <a:ext cx="760572" cy="5144356"/>
            <a:chOff x="6141875" y="2804400"/>
            <a:chExt cx="360000" cy="2221800"/>
          </a:xfrm>
        </p:grpSpPr>
        <p:cxnSp>
          <p:nvCxnSpPr>
            <p:cNvPr id="1226" name="Google Shape;1226;p24"/>
            <p:cNvCxnSpPr/>
            <p:nvPr/>
          </p:nvCxnSpPr>
          <p:spPr>
            <a:xfrm>
              <a:off x="614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4"/>
            <p:cNvCxnSpPr/>
            <p:nvPr/>
          </p:nvCxnSpPr>
          <p:spPr>
            <a:xfrm>
              <a:off x="623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4"/>
            <p:cNvCxnSpPr/>
            <p:nvPr/>
          </p:nvCxnSpPr>
          <p:spPr>
            <a:xfrm>
              <a:off x="63217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4"/>
            <p:cNvCxnSpPr/>
            <p:nvPr/>
          </p:nvCxnSpPr>
          <p:spPr>
            <a:xfrm>
              <a:off x="641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4"/>
            <p:cNvCxnSpPr/>
            <p:nvPr/>
          </p:nvCxnSpPr>
          <p:spPr>
            <a:xfrm>
              <a:off x="6501875" y="2804400"/>
              <a:ext cx="0" cy="2221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1" name="Google Shape;1231;p24"/>
          <p:cNvSpPr txBox="1">
            <a:spLocks noGrp="1"/>
          </p:cNvSpPr>
          <p:nvPr>
            <p:ph type="title"/>
          </p:nvPr>
        </p:nvSpPr>
        <p:spPr>
          <a:xfrm>
            <a:off x="961200" y="1692000"/>
            <a:ext cx="2521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2" name="Google Shape;1232;p24"/>
          <p:cNvSpPr txBox="1">
            <a:spLocks noGrp="1"/>
          </p:cNvSpPr>
          <p:nvPr>
            <p:ph type="subTitle" idx="1"/>
          </p:nvPr>
        </p:nvSpPr>
        <p:spPr>
          <a:xfrm>
            <a:off x="961200" y="2030400"/>
            <a:ext cx="2521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3" name="Google Shape;1233;p24"/>
          <p:cNvSpPr txBox="1">
            <a:spLocks noGrp="1"/>
          </p:cNvSpPr>
          <p:nvPr>
            <p:ph type="title" idx="2"/>
          </p:nvPr>
        </p:nvSpPr>
        <p:spPr>
          <a:xfrm>
            <a:off x="5661000" y="1692000"/>
            <a:ext cx="2521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4" name="Google Shape;1234;p24"/>
          <p:cNvSpPr txBox="1">
            <a:spLocks noGrp="1"/>
          </p:cNvSpPr>
          <p:nvPr>
            <p:ph type="subTitle" idx="3"/>
          </p:nvPr>
        </p:nvSpPr>
        <p:spPr>
          <a:xfrm>
            <a:off x="5661000" y="2030400"/>
            <a:ext cx="2521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5" name="Google Shape;1235;p24"/>
          <p:cNvSpPr txBox="1">
            <a:spLocks noGrp="1"/>
          </p:cNvSpPr>
          <p:nvPr>
            <p:ph type="title" idx="4"/>
          </p:nvPr>
        </p:nvSpPr>
        <p:spPr>
          <a:xfrm>
            <a:off x="961200" y="2977200"/>
            <a:ext cx="2521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6" name="Google Shape;1236;p24"/>
          <p:cNvSpPr txBox="1">
            <a:spLocks noGrp="1"/>
          </p:cNvSpPr>
          <p:nvPr>
            <p:ph type="subTitle" idx="5"/>
          </p:nvPr>
        </p:nvSpPr>
        <p:spPr>
          <a:xfrm>
            <a:off x="961200" y="3315600"/>
            <a:ext cx="2521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7" name="Google Shape;1237;p24"/>
          <p:cNvSpPr txBox="1">
            <a:spLocks noGrp="1"/>
          </p:cNvSpPr>
          <p:nvPr>
            <p:ph type="title" idx="6"/>
          </p:nvPr>
        </p:nvSpPr>
        <p:spPr>
          <a:xfrm>
            <a:off x="5661000" y="2977200"/>
            <a:ext cx="2521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8" name="Google Shape;1238;p24"/>
          <p:cNvSpPr txBox="1">
            <a:spLocks noGrp="1"/>
          </p:cNvSpPr>
          <p:nvPr>
            <p:ph type="subTitle" idx="7"/>
          </p:nvPr>
        </p:nvSpPr>
        <p:spPr>
          <a:xfrm>
            <a:off x="5661000" y="3315600"/>
            <a:ext cx="2521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9" name="Google Shape;1239;p24"/>
          <p:cNvSpPr txBox="1">
            <a:spLocks noGrp="1"/>
          </p:cNvSpPr>
          <p:nvPr>
            <p:ph type="title" idx="8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bhaya Libre ExtraBold"/>
              <a:buNone/>
              <a:defRPr sz="4200">
                <a:solidFill>
                  <a:schemeClr val="dk1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8" r:id="rId8"/>
    <p:sldLayoutId id="2147483670" r:id="rId9"/>
    <p:sldLayoutId id="2147483671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2" name="Google Shape;1492;p33"/>
          <p:cNvGrpSpPr/>
          <p:nvPr/>
        </p:nvGrpSpPr>
        <p:grpSpPr>
          <a:xfrm>
            <a:off x="7314257" y="344096"/>
            <a:ext cx="380286" cy="2096523"/>
            <a:chOff x="4315150" y="2880000"/>
            <a:chExt cx="180000" cy="990000"/>
          </a:xfrm>
        </p:grpSpPr>
        <p:sp>
          <p:nvSpPr>
            <p:cNvPr id="1493" name="Google Shape;1493;p33"/>
            <p:cNvSpPr/>
            <p:nvPr/>
          </p:nvSpPr>
          <p:spPr>
            <a:xfrm>
              <a:off x="4315150" y="288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4315150" y="315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4315150" y="342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4315150" y="369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33"/>
          <p:cNvGrpSpPr/>
          <p:nvPr/>
        </p:nvGrpSpPr>
        <p:grpSpPr>
          <a:xfrm>
            <a:off x="8568029" y="1498656"/>
            <a:ext cx="575975" cy="585544"/>
            <a:chOff x="3418275" y="1085200"/>
            <a:chExt cx="272625" cy="276500"/>
          </a:xfrm>
        </p:grpSpPr>
        <p:sp>
          <p:nvSpPr>
            <p:cNvPr id="1498" name="Google Shape;1498;p33"/>
            <p:cNvSpPr/>
            <p:nvPr/>
          </p:nvSpPr>
          <p:spPr>
            <a:xfrm>
              <a:off x="3418275" y="1085200"/>
              <a:ext cx="90900" cy="90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3600000" y="1085200"/>
              <a:ext cx="90900" cy="90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3418275" y="1270800"/>
              <a:ext cx="90900" cy="90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3600000" y="1270800"/>
              <a:ext cx="90900" cy="90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33"/>
          <p:cNvSpPr txBox="1">
            <a:spLocks noGrp="1"/>
          </p:cNvSpPr>
          <p:nvPr>
            <p:ph type="ctrTitle"/>
          </p:nvPr>
        </p:nvSpPr>
        <p:spPr>
          <a:xfrm>
            <a:off x="683568" y="1287834"/>
            <a:ext cx="5190528" cy="2040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+mj-lt"/>
              </a:rPr>
              <a:t>Особенности организации досуговой деятельности на примере интеллектуально-развлекательных игр</a:t>
            </a:r>
            <a:endParaRPr sz="2800" b="1" dirty="0">
              <a:latin typeface="+mj-lt"/>
            </a:endParaRPr>
          </a:p>
        </p:txBody>
      </p:sp>
      <p:sp>
        <p:nvSpPr>
          <p:cNvPr id="1503" name="Google Shape;1503;p33"/>
          <p:cNvSpPr txBox="1">
            <a:spLocks noGrp="1"/>
          </p:cNvSpPr>
          <p:nvPr>
            <p:ph type="subTitle" idx="1"/>
          </p:nvPr>
        </p:nvSpPr>
        <p:spPr>
          <a:xfrm>
            <a:off x="827584" y="3579862"/>
            <a:ext cx="4640512" cy="67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>
                <a:latin typeface="+mn-lt"/>
              </a:rPr>
              <a:t>Кучебо</a:t>
            </a:r>
            <a:r>
              <a:rPr lang="ru-RU" sz="1400" dirty="0" smtClean="0">
                <a:latin typeface="+mn-lt"/>
              </a:rPr>
              <a:t> Анатолий Михайлович,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>
                <a:latin typeface="+mn-lt"/>
              </a:rPr>
              <a:t>Орешко</a:t>
            </a:r>
            <a:r>
              <a:rPr lang="ru-RU" sz="1400" dirty="0" smtClean="0">
                <a:latin typeface="+mn-lt"/>
              </a:rPr>
              <a:t> Анна Владимировна,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+mn-lt"/>
              </a:rPr>
              <a:t>Педагоги-организаторы МОУ ДО «ЦВР Юность»</a:t>
            </a:r>
            <a:endParaRPr sz="1100" dirty="0">
              <a:latin typeface="+mn-lt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5220072" y="921197"/>
            <a:ext cx="950700" cy="9519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2594;p65"/>
          <p:cNvPicPr preferRelativeResize="0"/>
          <p:nvPr/>
        </p:nvPicPr>
        <p:blipFill rotWithShape="1">
          <a:blip r:embed="rId3">
            <a:alphaModFix/>
          </a:blip>
          <a:srcRect t="16540" b="16547"/>
          <a:stretch/>
        </p:blipFill>
        <p:spPr>
          <a:xfrm>
            <a:off x="6178823" y="1613461"/>
            <a:ext cx="2651154" cy="170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ior_xdmvmdc\Desktop\ЮНОСТЬ\4 Эмблема ЮНОСТЬ,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269"/>
            <a:ext cx="657320" cy="5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2"/>
          <p:cNvSpPr txBox="1">
            <a:spLocks noGrp="1"/>
          </p:cNvSpPr>
          <p:nvPr>
            <p:ph type="title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+mn-lt"/>
              </a:rPr>
              <a:t>Литература</a:t>
            </a:r>
            <a:endParaRPr sz="2800" b="1" dirty="0">
              <a:latin typeface="+mn-lt"/>
            </a:endParaRPr>
          </a:p>
        </p:txBody>
      </p:sp>
      <p:grpSp>
        <p:nvGrpSpPr>
          <p:cNvPr id="2055" name="Google Shape;2055;p52"/>
          <p:cNvGrpSpPr/>
          <p:nvPr/>
        </p:nvGrpSpPr>
        <p:grpSpPr>
          <a:xfrm>
            <a:off x="910164" y="-1660740"/>
            <a:ext cx="1102829" cy="3205139"/>
            <a:chOff x="7986575" y="2906313"/>
            <a:chExt cx="522000" cy="1513500"/>
          </a:xfrm>
        </p:grpSpPr>
        <p:sp>
          <p:nvSpPr>
            <p:cNvPr id="2056" name="Google Shape;2056;p52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2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2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2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52"/>
          <p:cNvGrpSpPr/>
          <p:nvPr/>
        </p:nvGrpSpPr>
        <p:grpSpPr>
          <a:xfrm>
            <a:off x="7948642" y="-481418"/>
            <a:ext cx="950715" cy="1539436"/>
            <a:chOff x="8610225" y="169463"/>
            <a:chExt cx="450000" cy="726938"/>
          </a:xfrm>
        </p:grpSpPr>
        <p:sp>
          <p:nvSpPr>
            <p:cNvPr id="2061" name="Google Shape;2061;p52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2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52"/>
          <p:cNvSpPr/>
          <p:nvPr/>
        </p:nvSpPr>
        <p:spPr>
          <a:xfrm>
            <a:off x="910800" y="4558950"/>
            <a:ext cx="950700" cy="951900"/>
          </a:xfrm>
          <a:prstGeom prst="donut">
            <a:avLst>
              <a:gd name="adj" fmla="val 25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3014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     Исаева, И. Ю. Досуговая педагогика: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учеб.пособие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/И. Ю. Исаева. — М.: Флинта: НОУ ВПО «МПСИ», 2010.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     Шмаков, С. А. Игра и дети/С. А. Шмаков. — М.: Знание, 1968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    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Щуркова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Н.Е. «Классное руководство: игровые методики»/ Н. Е. 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Щуркова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— М.: Педагогическое общество России, 2001 г.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    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Щуркова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Н.Е. «Воспитание детей в школе. Новые подходы и новые технологии» / Н. Е. 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Щуркова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— М.: Новая школа, 1998 г.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    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Сластенин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 В. А. и др. Педагогика: Учеб. пособие для студ.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высш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пед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учеб. заведений / В. А. 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Сластенин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И. Ф. Исаев, Е. Н. 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Шиянов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; Под ред. В. А. 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Сластенина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 — М.: Издательский центр «Академия»,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2002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6. Сорокина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И. Р. Игра как один из методов досуговой деятельности в системе дополнительного образования / И. Р. Сорокина, С. А. Хорева, П. Н. Галкина. — Текст : непосредственный // Молодой ученый. — 2015. — № 13 (93). — С. 709-13. — URL: https://moluch.ru/archive/93/20485/ (дата обращения: 27.03.2022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).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35"/>
          <p:cNvSpPr txBox="1">
            <a:spLocks noGrp="1"/>
          </p:cNvSpPr>
          <p:nvPr>
            <p:ph type="title" idx="2"/>
          </p:nvPr>
        </p:nvSpPr>
        <p:spPr>
          <a:xfrm>
            <a:off x="961200" y="1350000"/>
            <a:ext cx="6795768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tx1"/>
                </a:solidFill>
                <a:latin typeface="+mj-lt"/>
              </a:rPr>
              <a:t>01</a:t>
            </a:r>
            <a:r>
              <a:rPr lang="ru-RU" sz="2000" b="0" dirty="0" smtClean="0">
                <a:latin typeface="+mj-lt"/>
              </a:rPr>
              <a:t> Что такое досуговая деятельность </a:t>
            </a:r>
            <a:endParaRPr sz="2000" b="0" dirty="0">
              <a:latin typeface="+mj-lt"/>
            </a:endParaRPr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4"/>
          </p:nvPr>
        </p:nvSpPr>
        <p:spPr>
          <a:xfrm>
            <a:off x="943352" y="1851670"/>
            <a:ext cx="6813616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tx1"/>
                </a:solidFill>
                <a:latin typeface="+mj-lt"/>
              </a:rPr>
              <a:t>02</a:t>
            </a:r>
            <a:r>
              <a:rPr lang="ru-RU" sz="2000" b="0" dirty="0" smtClean="0">
                <a:latin typeface="+mj-lt"/>
              </a:rPr>
              <a:t> Методы досуговой деятельности</a:t>
            </a:r>
            <a:endParaRPr sz="2000" b="0" dirty="0">
              <a:latin typeface="+mj-lt"/>
            </a:endParaRPr>
          </a:p>
        </p:txBody>
      </p:sp>
      <p:sp>
        <p:nvSpPr>
          <p:cNvPr id="1530" name="Google Shape;1530;p35"/>
          <p:cNvSpPr txBox="1">
            <a:spLocks noGrp="1"/>
          </p:cNvSpPr>
          <p:nvPr>
            <p:ph type="title" idx="7"/>
          </p:nvPr>
        </p:nvSpPr>
        <p:spPr>
          <a:xfrm>
            <a:off x="943352" y="2355726"/>
            <a:ext cx="3988688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tx1"/>
                </a:solidFill>
                <a:latin typeface="+mj-lt"/>
              </a:rPr>
              <a:t>03</a:t>
            </a:r>
            <a:r>
              <a:rPr lang="ru-RU" sz="2000" b="0" dirty="0" smtClean="0">
                <a:latin typeface="+mj-lt"/>
              </a:rPr>
              <a:t> Что такое игра</a:t>
            </a:r>
            <a:endParaRPr sz="2000" b="0" dirty="0">
              <a:latin typeface="+mj-lt"/>
            </a:endParaRPr>
          </a:p>
        </p:txBody>
      </p:sp>
      <p:sp>
        <p:nvSpPr>
          <p:cNvPr id="1533" name="Google Shape;1533;p35"/>
          <p:cNvSpPr txBox="1">
            <a:spLocks noGrp="1"/>
          </p:cNvSpPr>
          <p:nvPr>
            <p:ph type="title" idx="13"/>
          </p:nvPr>
        </p:nvSpPr>
        <p:spPr>
          <a:xfrm>
            <a:off x="943352" y="2859782"/>
            <a:ext cx="3844672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tx1"/>
                </a:solidFill>
                <a:latin typeface="+mj-lt"/>
              </a:rPr>
              <a:t>04</a:t>
            </a:r>
            <a:r>
              <a:rPr lang="ru-RU" sz="2000" b="0" dirty="0" smtClean="0">
                <a:latin typeface="+mj-lt"/>
              </a:rPr>
              <a:t> Функции игры</a:t>
            </a:r>
            <a:endParaRPr sz="2000" b="0" dirty="0">
              <a:latin typeface="+mj-lt"/>
            </a:endParaRPr>
          </a:p>
        </p:txBody>
      </p:sp>
      <p:sp>
        <p:nvSpPr>
          <p:cNvPr id="1536" name="Google Shape;1536;p35"/>
          <p:cNvSpPr txBox="1">
            <a:spLocks noGrp="1"/>
          </p:cNvSpPr>
          <p:nvPr>
            <p:ph type="title" idx="16"/>
          </p:nvPr>
        </p:nvSpPr>
        <p:spPr>
          <a:xfrm>
            <a:off x="899592" y="3363838"/>
            <a:ext cx="4780776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tx1"/>
                </a:solidFill>
                <a:latin typeface="+mj-lt"/>
              </a:rPr>
              <a:t>05</a:t>
            </a:r>
            <a:r>
              <a:rPr lang="ru-RU" sz="2000" b="0" dirty="0" smtClean="0">
                <a:latin typeface="+mj-lt"/>
              </a:rPr>
              <a:t> Виды игры</a:t>
            </a:r>
            <a:endParaRPr sz="2000" b="0" dirty="0">
              <a:latin typeface="+mj-lt"/>
            </a:endParaRPr>
          </a:p>
        </p:txBody>
      </p:sp>
      <p:sp>
        <p:nvSpPr>
          <p:cNvPr id="1541" name="Google Shape;1541;p35"/>
          <p:cNvSpPr txBox="1">
            <a:spLocks noGrp="1"/>
          </p:cNvSpPr>
          <p:nvPr>
            <p:ph type="title" idx="21"/>
          </p:nvPr>
        </p:nvSpPr>
        <p:spPr>
          <a:xfrm>
            <a:off x="934668" y="632591"/>
            <a:ext cx="7221600" cy="6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+mj-lt"/>
              </a:rPr>
              <a:t>Структура работы</a:t>
            </a:r>
            <a:endParaRPr sz="2800" b="1" dirty="0">
              <a:latin typeface="+mj-lt"/>
            </a:endParaRPr>
          </a:p>
        </p:txBody>
      </p:sp>
      <p:grpSp>
        <p:nvGrpSpPr>
          <p:cNvPr id="1542" name="Google Shape;1542;p35"/>
          <p:cNvGrpSpPr/>
          <p:nvPr/>
        </p:nvGrpSpPr>
        <p:grpSpPr>
          <a:xfrm>
            <a:off x="244641" y="-536400"/>
            <a:ext cx="950715" cy="1539436"/>
            <a:chOff x="8610225" y="169463"/>
            <a:chExt cx="450000" cy="726938"/>
          </a:xfrm>
        </p:grpSpPr>
        <p:sp>
          <p:nvSpPr>
            <p:cNvPr id="1543" name="Google Shape;1543;p35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35"/>
          <p:cNvGrpSpPr/>
          <p:nvPr/>
        </p:nvGrpSpPr>
        <p:grpSpPr>
          <a:xfrm>
            <a:off x="7148515" y="-1660740"/>
            <a:ext cx="1102829" cy="3205139"/>
            <a:chOff x="7986575" y="2906313"/>
            <a:chExt cx="522000" cy="1513500"/>
          </a:xfrm>
        </p:grpSpPr>
        <p:sp>
          <p:nvSpPr>
            <p:cNvPr id="1546" name="Google Shape;1546;p35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536;p35"/>
          <p:cNvSpPr txBox="1">
            <a:spLocks noGrp="1"/>
          </p:cNvSpPr>
          <p:nvPr>
            <p:ph type="title" idx="16"/>
          </p:nvPr>
        </p:nvSpPr>
        <p:spPr>
          <a:xfrm>
            <a:off x="899592" y="3867894"/>
            <a:ext cx="4780776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2000" b="0" dirty="0" smtClean="0">
                <a:latin typeface="+mj-lt"/>
              </a:rPr>
              <a:t> Методические правила</a:t>
            </a:r>
            <a:endParaRPr sz="2000" b="0" dirty="0">
              <a:latin typeface="+mj-lt"/>
            </a:endParaRPr>
          </a:p>
        </p:txBody>
      </p:sp>
      <p:sp>
        <p:nvSpPr>
          <p:cNvPr id="43" name="Google Shape;1536;p35"/>
          <p:cNvSpPr txBox="1">
            <a:spLocks noGrp="1"/>
          </p:cNvSpPr>
          <p:nvPr>
            <p:ph type="title" idx="16"/>
          </p:nvPr>
        </p:nvSpPr>
        <p:spPr>
          <a:xfrm>
            <a:off x="899592" y="4299942"/>
            <a:ext cx="7704856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7</a:t>
            </a:r>
            <a:r>
              <a:rPr lang="ru-RU" sz="2000" b="0" dirty="0" smtClean="0">
                <a:latin typeface="+mj-lt"/>
              </a:rPr>
              <a:t> </a:t>
            </a:r>
            <a:r>
              <a:rPr lang="ru-RU" sz="2000" b="0" dirty="0" err="1" smtClean="0">
                <a:latin typeface="+mj-lt"/>
              </a:rPr>
              <a:t>КИНОквиз</a:t>
            </a:r>
            <a:r>
              <a:rPr lang="ru-RU" sz="2000" b="0" dirty="0" smtClean="0">
                <a:latin typeface="+mj-lt"/>
              </a:rPr>
              <a:t> для старших школьников</a:t>
            </a:r>
            <a:endParaRPr sz="2000" b="0" dirty="0">
              <a:latin typeface="+mj-lt"/>
            </a:endParaRPr>
          </a:p>
        </p:txBody>
      </p:sp>
      <p:sp>
        <p:nvSpPr>
          <p:cNvPr id="18" name="Google Shape;1772;p42"/>
          <p:cNvSpPr/>
          <p:nvPr/>
        </p:nvSpPr>
        <p:spPr>
          <a:xfrm>
            <a:off x="8460432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37"/>
          <p:cNvSpPr txBox="1">
            <a:spLocks noGrp="1"/>
          </p:cNvSpPr>
          <p:nvPr>
            <p:ph type="subTitle" idx="1"/>
          </p:nvPr>
        </p:nvSpPr>
        <p:spPr>
          <a:xfrm>
            <a:off x="5016600" y="1873050"/>
            <a:ext cx="3166200" cy="1908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/>
            <a:r>
              <a:rPr lang="ru-RU" dirty="0">
                <a:solidFill>
                  <a:srgbClr val="444444"/>
                </a:solidFill>
                <a:latin typeface="Trebuchet MS"/>
              </a:rPr>
              <a:t>целенаправленная активность, отвечающая потребностям и мотивам человека, реализующаяся в системе культуры и досуга.</a:t>
            </a:r>
            <a:endParaRPr dirty="0">
              <a:latin typeface="+mn-lt"/>
            </a:endParaRPr>
          </a:p>
        </p:txBody>
      </p:sp>
      <p:sp>
        <p:nvSpPr>
          <p:cNvPr id="1580" name="Google Shape;1580;p37"/>
          <p:cNvSpPr txBox="1">
            <a:spLocks noGrp="1"/>
          </p:cNvSpPr>
          <p:nvPr>
            <p:ph type="title"/>
          </p:nvPr>
        </p:nvSpPr>
        <p:spPr>
          <a:xfrm>
            <a:off x="5016600" y="1231550"/>
            <a:ext cx="3875880" cy="641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+mn-lt"/>
              </a:rPr>
              <a:t>Досуговая деятельность</a:t>
            </a:r>
            <a:endParaRPr sz="2400" b="1" dirty="0">
              <a:latin typeface="+mn-lt"/>
            </a:endParaRPr>
          </a:p>
        </p:txBody>
      </p:sp>
      <p:grpSp>
        <p:nvGrpSpPr>
          <p:cNvPr id="1582" name="Google Shape;1582;p37"/>
          <p:cNvGrpSpPr/>
          <p:nvPr/>
        </p:nvGrpSpPr>
        <p:grpSpPr>
          <a:xfrm>
            <a:off x="7148515" y="3978060"/>
            <a:ext cx="1102829" cy="3205139"/>
            <a:chOff x="7986575" y="2906313"/>
            <a:chExt cx="522000" cy="1513500"/>
          </a:xfrm>
        </p:grpSpPr>
        <p:sp>
          <p:nvSpPr>
            <p:cNvPr id="1583" name="Google Shape;1583;p37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37"/>
          <p:cNvGrpSpPr/>
          <p:nvPr/>
        </p:nvGrpSpPr>
        <p:grpSpPr>
          <a:xfrm>
            <a:off x="244641" y="-536400"/>
            <a:ext cx="950715" cy="1539436"/>
            <a:chOff x="8610225" y="169463"/>
            <a:chExt cx="450000" cy="726938"/>
          </a:xfrm>
        </p:grpSpPr>
        <p:sp>
          <p:nvSpPr>
            <p:cNvPr id="1588" name="Google Shape;1588;p37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37"/>
          <p:cNvGrpSpPr/>
          <p:nvPr/>
        </p:nvGrpSpPr>
        <p:grpSpPr>
          <a:xfrm>
            <a:off x="7675469" y="540002"/>
            <a:ext cx="575875" cy="585645"/>
            <a:chOff x="3399477" y="4310726"/>
            <a:chExt cx="575875" cy="585645"/>
          </a:xfrm>
        </p:grpSpPr>
        <p:sp>
          <p:nvSpPr>
            <p:cNvPr id="1591" name="Google Shape;1591;p37"/>
            <p:cNvSpPr/>
            <p:nvPr/>
          </p:nvSpPr>
          <p:spPr>
            <a:xfrm>
              <a:off x="3399477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3399477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37833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37833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trikky.ru/wp-content/blogs.dir/1/files/2020/06/15/imag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9290"/>
            <a:ext cx="4215516" cy="27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47"/>
          <p:cNvSpPr txBox="1">
            <a:spLocks noGrp="1"/>
          </p:cNvSpPr>
          <p:nvPr>
            <p:ph type="title"/>
          </p:nvPr>
        </p:nvSpPr>
        <p:spPr>
          <a:xfrm>
            <a:off x="4427984" y="3867894"/>
            <a:ext cx="49581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n-lt"/>
              </a:rPr>
              <a:t>С. А. Шмаков</a:t>
            </a:r>
            <a:endParaRPr dirty="0">
              <a:latin typeface="+mn-lt"/>
            </a:endParaRPr>
          </a:p>
        </p:txBody>
      </p:sp>
      <p:sp>
        <p:nvSpPr>
          <p:cNvPr id="1887" name="Google Shape;1887;p47"/>
          <p:cNvSpPr txBox="1">
            <a:spLocks noGrp="1"/>
          </p:cNvSpPr>
          <p:nvPr>
            <p:ph type="subTitle" idx="1"/>
          </p:nvPr>
        </p:nvSpPr>
        <p:spPr>
          <a:xfrm>
            <a:off x="1619672" y="1707654"/>
            <a:ext cx="7056784" cy="16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sz="1800" i="1" dirty="0" smtClean="0">
                <a:latin typeface="+mn-lt"/>
              </a:rPr>
              <a:t>	«Человек </a:t>
            </a:r>
            <a:r>
              <a:rPr lang="ru-RU" sz="1800" i="1" dirty="0">
                <a:latin typeface="+mn-lt"/>
              </a:rPr>
              <a:t>воспитывается в сложной системе отношений с внешней средой, в процессе собственной жизнедеятельности в этой среде. Его нельзя сформировать или сделать как какую-то вещь, получить как результат внешнего воздействия. Человека нужно включить в деятельность, побудить к ней. И только через механизм этой собственной деятельности вместе или совместно с другими он будет формироваться под ее влиянием</a:t>
            </a:r>
            <a:r>
              <a:rPr lang="ru-RU" sz="1800" i="1" dirty="0" smtClean="0">
                <a:latin typeface="+mn-lt"/>
              </a:rPr>
              <a:t>.»</a:t>
            </a:r>
            <a:endParaRPr sz="1800" i="1" dirty="0">
              <a:latin typeface="+mn-lt"/>
            </a:endParaRPr>
          </a:p>
        </p:txBody>
      </p:sp>
      <p:sp>
        <p:nvSpPr>
          <p:cNvPr id="4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35"/>
          <p:cNvSpPr txBox="1">
            <a:spLocks noGrp="1"/>
          </p:cNvSpPr>
          <p:nvPr>
            <p:ph type="title"/>
          </p:nvPr>
        </p:nvSpPr>
        <p:spPr>
          <a:xfrm>
            <a:off x="1654509" y="1923678"/>
            <a:ext cx="273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/>
            <a:r>
              <a:rPr lang="ru-RU" sz="2000" dirty="0" smtClean="0">
                <a:latin typeface="+mj-lt"/>
              </a:rPr>
              <a:t>Театрализации</a:t>
            </a: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sz="2000" dirty="0">
              <a:latin typeface="+mj-lt"/>
            </a:endParaRPr>
          </a:p>
        </p:txBody>
      </p:sp>
      <p:sp>
        <p:nvSpPr>
          <p:cNvPr id="1524" name="Google Shape;1524;p35"/>
          <p:cNvSpPr txBox="1">
            <a:spLocks noGrp="1"/>
          </p:cNvSpPr>
          <p:nvPr>
            <p:ph type="title" idx="2"/>
          </p:nvPr>
        </p:nvSpPr>
        <p:spPr>
          <a:xfrm>
            <a:off x="959709" y="1856503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</a:t>
            </a:r>
            <a:endParaRPr dirty="0">
              <a:latin typeface="+mj-lt"/>
            </a:endParaRPr>
          </a:p>
        </p:txBody>
      </p:sp>
      <p:sp>
        <p:nvSpPr>
          <p:cNvPr id="1526" name="Google Shape;1526;p35"/>
          <p:cNvSpPr txBox="1">
            <a:spLocks noGrp="1"/>
          </p:cNvSpPr>
          <p:nvPr>
            <p:ph type="title" idx="3"/>
          </p:nvPr>
        </p:nvSpPr>
        <p:spPr>
          <a:xfrm>
            <a:off x="1636807" y="2859782"/>
            <a:ext cx="273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Состязательности</a:t>
            </a:r>
            <a:endParaRPr sz="2000" dirty="0">
              <a:latin typeface="+mj-lt"/>
            </a:endParaRPr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4"/>
          </p:nvPr>
        </p:nvSpPr>
        <p:spPr>
          <a:xfrm>
            <a:off x="942007" y="2791244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02</a:t>
            </a:r>
            <a:endParaRPr dirty="0">
              <a:latin typeface="+mj-lt"/>
            </a:endParaRPr>
          </a:p>
        </p:txBody>
      </p:sp>
      <p:sp>
        <p:nvSpPr>
          <p:cNvPr id="1529" name="Google Shape;1529;p35"/>
          <p:cNvSpPr txBox="1">
            <a:spLocks noGrp="1"/>
          </p:cNvSpPr>
          <p:nvPr>
            <p:ph type="title" idx="6"/>
          </p:nvPr>
        </p:nvSpPr>
        <p:spPr>
          <a:xfrm>
            <a:off x="1656000" y="3761100"/>
            <a:ext cx="273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latin typeface="+mj-lt"/>
              </a:rPr>
              <a:t>Равноправного духовного контакта</a:t>
            </a:r>
            <a:endParaRPr sz="2000" dirty="0">
              <a:latin typeface="+mj-lt"/>
            </a:endParaRPr>
          </a:p>
        </p:txBody>
      </p:sp>
      <p:sp>
        <p:nvSpPr>
          <p:cNvPr id="1530" name="Google Shape;1530;p35"/>
          <p:cNvSpPr txBox="1">
            <a:spLocks noGrp="1"/>
          </p:cNvSpPr>
          <p:nvPr>
            <p:ph type="title" idx="7"/>
          </p:nvPr>
        </p:nvSpPr>
        <p:spPr>
          <a:xfrm>
            <a:off x="961200" y="3692050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1532" name="Google Shape;1532;p35"/>
          <p:cNvSpPr txBox="1">
            <a:spLocks noGrp="1"/>
          </p:cNvSpPr>
          <p:nvPr>
            <p:ph type="title" idx="9"/>
          </p:nvPr>
        </p:nvSpPr>
        <p:spPr>
          <a:xfrm>
            <a:off x="5445309" y="1924903"/>
            <a:ext cx="273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latin typeface="+mj-lt"/>
              </a:rPr>
              <a:t>Воспитывающих ситуаций</a:t>
            </a:r>
            <a:endParaRPr sz="2000" dirty="0">
              <a:latin typeface="+mj-lt"/>
            </a:endParaRPr>
          </a:p>
        </p:txBody>
      </p:sp>
      <p:sp>
        <p:nvSpPr>
          <p:cNvPr id="1533" name="Google Shape;1533;p35"/>
          <p:cNvSpPr txBox="1">
            <a:spLocks noGrp="1"/>
          </p:cNvSpPr>
          <p:nvPr>
            <p:ph type="title" idx="13"/>
          </p:nvPr>
        </p:nvSpPr>
        <p:spPr>
          <a:xfrm>
            <a:off x="4653309" y="1856503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04</a:t>
            </a:r>
            <a:endParaRPr>
              <a:latin typeface="+mj-lt"/>
            </a:endParaRPr>
          </a:p>
        </p:txBody>
      </p:sp>
      <p:sp>
        <p:nvSpPr>
          <p:cNvPr id="1535" name="Google Shape;1535;p35"/>
          <p:cNvSpPr txBox="1">
            <a:spLocks noGrp="1"/>
          </p:cNvSpPr>
          <p:nvPr>
            <p:ph type="title" idx="15"/>
          </p:nvPr>
        </p:nvSpPr>
        <p:spPr>
          <a:xfrm>
            <a:off x="5427607" y="2859044"/>
            <a:ext cx="273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Импровизации</a:t>
            </a:r>
            <a:endParaRPr sz="2000" dirty="0">
              <a:latin typeface="+mj-lt"/>
            </a:endParaRPr>
          </a:p>
        </p:txBody>
      </p:sp>
      <p:sp>
        <p:nvSpPr>
          <p:cNvPr id="1536" name="Google Shape;1536;p35"/>
          <p:cNvSpPr txBox="1">
            <a:spLocks noGrp="1"/>
          </p:cNvSpPr>
          <p:nvPr>
            <p:ph type="title" idx="16"/>
          </p:nvPr>
        </p:nvSpPr>
        <p:spPr>
          <a:xfrm>
            <a:off x="4635607" y="2791244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05</a:t>
            </a:r>
            <a:endParaRPr>
              <a:latin typeface="+mj-lt"/>
            </a:endParaRPr>
          </a:p>
        </p:txBody>
      </p:sp>
      <p:sp>
        <p:nvSpPr>
          <p:cNvPr id="1538" name="Google Shape;1538;p35"/>
          <p:cNvSpPr txBox="1">
            <a:spLocks noGrp="1"/>
          </p:cNvSpPr>
          <p:nvPr>
            <p:ph type="title" idx="18"/>
          </p:nvPr>
        </p:nvSpPr>
        <p:spPr>
          <a:xfrm>
            <a:off x="5446800" y="3761100"/>
            <a:ext cx="273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Игры</a:t>
            </a:r>
            <a:endParaRPr sz="2000" dirty="0">
              <a:latin typeface="+mj-lt"/>
            </a:endParaRPr>
          </a:p>
        </p:txBody>
      </p:sp>
      <p:sp>
        <p:nvSpPr>
          <p:cNvPr id="1539" name="Google Shape;1539;p35"/>
          <p:cNvSpPr txBox="1">
            <a:spLocks noGrp="1"/>
          </p:cNvSpPr>
          <p:nvPr>
            <p:ph type="title" idx="19"/>
          </p:nvPr>
        </p:nvSpPr>
        <p:spPr>
          <a:xfrm>
            <a:off x="4654800" y="3692050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06</a:t>
            </a:r>
            <a:endParaRPr>
              <a:latin typeface="+mj-lt"/>
            </a:endParaRPr>
          </a:p>
        </p:txBody>
      </p:sp>
      <p:sp>
        <p:nvSpPr>
          <p:cNvPr id="1541" name="Google Shape;1541;p35"/>
          <p:cNvSpPr txBox="1">
            <a:spLocks noGrp="1"/>
          </p:cNvSpPr>
          <p:nvPr>
            <p:ph type="title" idx="21"/>
          </p:nvPr>
        </p:nvSpPr>
        <p:spPr>
          <a:xfrm>
            <a:off x="919012" y="604444"/>
            <a:ext cx="7221600" cy="6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+mj-lt"/>
              </a:rPr>
              <a:t>Методы досуговой деятельности</a:t>
            </a:r>
            <a:endParaRPr sz="2800" b="1" dirty="0">
              <a:latin typeface="+mj-lt"/>
            </a:endParaRPr>
          </a:p>
        </p:txBody>
      </p:sp>
      <p:grpSp>
        <p:nvGrpSpPr>
          <p:cNvPr id="1542" name="Google Shape;1542;p35"/>
          <p:cNvGrpSpPr/>
          <p:nvPr/>
        </p:nvGrpSpPr>
        <p:grpSpPr>
          <a:xfrm>
            <a:off x="244641" y="-536400"/>
            <a:ext cx="950715" cy="1539436"/>
            <a:chOff x="8610225" y="169463"/>
            <a:chExt cx="450000" cy="726938"/>
          </a:xfrm>
        </p:grpSpPr>
        <p:sp>
          <p:nvSpPr>
            <p:cNvPr id="1543" name="Google Shape;1543;p35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35"/>
          <p:cNvGrpSpPr/>
          <p:nvPr/>
        </p:nvGrpSpPr>
        <p:grpSpPr>
          <a:xfrm>
            <a:off x="7148515" y="-1660740"/>
            <a:ext cx="1102829" cy="3205139"/>
            <a:chOff x="7986575" y="2906313"/>
            <a:chExt cx="522000" cy="1513500"/>
          </a:xfrm>
        </p:grpSpPr>
        <p:sp>
          <p:nvSpPr>
            <p:cNvPr id="1546" name="Google Shape;1546;p35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2"/>
          <p:cNvSpPr txBox="1">
            <a:spLocks noGrp="1"/>
          </p:cNvSpPr>
          <p:nvPr>
            <p:ph type="subTitle" idx="3"/>
          </p:nvPr>
        </p:nvSpPr>
        <p:spPr>
          <a:xfrm>
            <a:off x="6166800" y="2967000"/>
            <a:ext cx="2016000" cy="846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/>
            <a:r>
              <a:rPr lang="ru-RU" sz="1800" i="1" dirty="0">
                <a:latin typeface="+mn-lt"/>
              </a:rPr>
              <a:t>определенное просветительское и воспитательное влияние</a:t>
            </a:r>
          </a:p>
          <a:p>
            <a:pPr marL="0" lvl="0" indent="0"/>
            <a:endParaRPr lang="ru-RU" i="1" dirty="0">
              <a:latin typeface="+mn-lt"/>
            </a:endParaRPr>
          </a:p>
        </p:txBody>
      </p:sp>
      <p:sp>
        <p:nvSpPr>
          <p:cNvPr id="1764" name="Google Shape;1764;p42"/>
          <p:cNvSpPr txBox="1">
            <a:spLocks noGrp="1"/>
          </p:cNvSpPr>
          <p:nvPr>
            <p:ph type="title" idx="2"/>
          </p:nvPr>
        </p:nvSpPr>
        <p:spPr>
          <a:xfrm>
            <a:off x="6166800" y="2628600"/>
            <a:ext cx="201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+mn-lt"/>
              </a:rPr>
              <a:t>В досуге</a:t>
            </a:r>
            <a:endParaRPr sz="2000" b="1" dirty="0">
              <a:latin typeface="+mn-lt"/>
            </a:endParaRPr>
          </a:p>
        </p:txBody>
      </p:sp>
      <p:sp>
        <p:nvSpPr>
          <p:cNvPr id="1765" name="Google Shape;1765;p42"/>
          <p:cNvSpPr txBox="1">
            <a:spLocks noGrp="1"/>
          </p:cNvSpPr>
          <p:nvPr>
            <p:ph type="subTitle" idx="5"/>
          </p:nvPr>
        </p:nvSpPr>
        <p:spPr>
          <a:xfrm>
            <a:off x="3564000" y="2967016"/>
            <a:ext cx="2016000" cy="846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/>
            <a:r>
              <a:rPr lang="ru-RU" sz="1800" i="1" dirty="0">
                <a:latin typeface="+mn-lt"/>
              </a:rPr>
              <a:t>активность индивида</a:t>
            </a:r>
          </a:p>
          <a:p>
            <a:pPr marL="0" lvl="0" indent="0"/>
            <a:endParaRPr lang="ru-RU" sz="1800" i="1" dirty="0">
              <a:latin typeface="+mn-lt"/>
            </a:endParaRPr>
          </a:p>
        </p:txBody>
      </p:sp>
      <p:sp>
        <p:nvSpPr>
          <p:cNvPr id="1766" name="Google Shape;1766;p42"/>
          <p:cNvSpPr txBox="1">
            <a:spLocks noGrp="1"/>
          </p:cNvSpPr>
          <p:nvPr>
            <p:ph type="subTitle" idx="1"/>
          </p:nvPr>
        </p:nvSpPr>
        <p:spPr>
          <a:xfrm>
            <a:off x="961200" y="2967000"/>
            <a:ext cx="2016000" cy="846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/>
            <a:r>
              <a:rPr lang="ru-RU" sz="1800" i="1" dirty="0">
                <a:latin typeface="+mn-lt"/>
              </a:rPr>
              <a:t>разновидность физической и интеллектуальной </a:t>
            </a:r>
            <a:r>
              <a:rPr lang="ru-RU" sz="1800" i="1" dirty="0" smtClean="0">
                <a:latin typeface="+mn-lt"/>
              </a:rPr>
              <a:t>деятельности</a:t>
            </a:r>
            <a:endParaRPr lang="ru-RU" sz="1800" i="1" dirty="0">
              <a:latin typeface="+mn-lt"/>
            </a:endParaRPr>
          </a:p>
        </p:txBody>
      </p:sp>
      <p:sp>
        <p:nvSpPr>
          <p:cNvPr id="1767" name="Google Shape;1767;p42"/>
          <p:cNvSpPr txBox="1">
            <a:spLocks noGrp="1"/>
          </p:cNvSpPr>
          <p:nvPr>
            <p:ph type="title" idx="6"/>
          </p:nvPr>
        </p:nvSpPr>
        <p:spPr>
          <a:xfrm>
            <a:off x="430835" y="371622"/>
            <a:ext cx="2595006" cy="6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+mj-lt"/>
              </a:rPr>
              <a:t>Игра</a:t>
            </a:r>
            <a:endParaRPr sz="2800" b="1" dirty="0">
              <a:latin typeface="+mj-lt"/>
            </a:endParaRPr>
          </a:p>
        </p:txBody>
      </p:sp>
      <p:sp>
        <p:nvSpPr>
          <p:cNvPr id="1768" name="Google Shape;1768;p42"/>
          <p:cNvSpPr txBox="1">
            <a:spLocks noGrp="1"/>
          </p:cNvSpPr>
          <p:nvPr>
            <p:ph type="title"/>
          </p:nvPr>
        </p:nvSpPr>
        <p:spPr>
          <a:xfrm>
            <a:off x="696609" y="2859783"/>
            <a:ext cx="2450365" cy="251234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/>
            <a:r>
              <a:rPr lang="ru-RU" sz="2000" b="1" dirty="0" smtClean="0">
                <a:latin typeface="+mn-lt"/>
              </a:rPr>
              <a:t>В философии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sz="2000" b="1" dirty="0">
              <a:latin typeface="+mn-lt"/>
            </a:endParaRPr>
          </a:p>
        </p:txBody>
      </p:sp>
      <p:sp>
        <p:nvSpPr>
          <p:cNvPr id="1769" name="Google Shape;1769;p42"/>
          <p:cNvSpPr txBox="1">
            <a:spLocks noGrp="1"/>
          </p:cNvSpPr>
          <p:nvPr>
            <p:ph type="title" idx="4"/>
          </p:nvPr>
        </p:nvSpPr>
        <p:spPr>
          <a:xfrm>
            <a:off x="3564000" y="2628600"/>
            <a:ext cx="20160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+mn-lt"/>
              </a:rPr>
              <a:t>В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психологии</a:t>
            </a:r>
            <a:endParaRPr sz="1800" b="1" dirty="0">
              <a:latin typeface="+mn-lt"/>
            </a:endParaRPr>
          </a:p>
        </p:txBody>
      </p:sp>
      <p:sp>
        <p:nvSpPr>
          <p:cNvPr id="1770" name="Google Shape;1770;p42"/>
          <p:cNvSpPr/>
          <p:nvPr/>
        </p:nvSpPr>
        <p:spPr>
          <a:xfrm>
            <a:off x="6968834" y="2091365"/>
            <a:ext cx="534924" cy="51830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1" name="Google Shape;1771;p42"/>
          <p:cNvSpPr/>
          <p:nvPr/>
        </p:nvSpPr>
        <p:spPr>
          <a:xfrm>
            <a:off x="4302000" y="2012400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72" name="Google Shape;1772;p42"/>
          <p:cNvSpPr/>
          <p:nvPr/>
        </p:nvSpPr>
        <p:spPr>
          <a:xfrm>
            <a:off x="1699200" y="2012400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789" name="Google Shape;1789;p42"/>
          <p:cNvGrpSpPr/>
          <p:nvPr/>
        </p:nvGrpSpPr>
        <p:grpSpPr>
          <a:xfrm>
            <a:off x="7948654" y="63057"/>
            <a:ext cx="950715" cy="1539436"/>
            <a:chOff x="8610225" y="169463"/>
            <a:chExt cx="450000" cy="726938"/>
          </a:xfrm>
        </p:grpSpPr>
        <p:sp>
          <p:nvSpPr>
            <p:cNvPr id="1790" name="Google Shape;1790;p42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42"/>
          <p:cNvGrpSpPr/>
          <p:nvPr/>
        </p:nvGrpSpPr>
        <p:grpSpPr>
          <a:xfrm>
            <a:off x="430835" y="1126010"/>
            <a:ext cx="575930" cy="585645"/>
            <a:chOff x="2631622" y="4310726"/>
            <a:chExt cx="575930" cy="585645"/>
          </a:xfrm>
        </p:grpSpPr>
        <p:sp>
          <p:nvSpPr>
            <p:cNvPr id="1793" name="Google Shape;1793;p42"/>
            <p:cNvSpPr/>
            <p:nvPr/>
          </p:nvSpPr>
          <p:spPr>
            <a:xfrm>
              <a:off x="263162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30155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263162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30155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67;p42"/>
          <p:cNvSpPr txBox="1">
            <a:spLocks/>
          </p:cNvSpPr>
          <p:nvPr/>
        </p:nvSpPr>
        <p:spPr>
          <a:xfrm>
            <a:off x="1486730" y="665731"/>
            <a:ext cx="7805296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bhaya Libre ExtraBold"/>
              <a:buNone/>
              <a:defRPr sz="4200" b="0" i="0" u="none" strike="noStrike" cap="none">
                <a:solidFill>
                  <a:schemeClr val="dk1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ru-RU" sz="2000" dirty="0" smtClean="0">
                <a:latin typeface="+mn-lt"/>
              </a:rPr>
              <a:t>Как досугово-развлекательная деятельность</a:t>
            </a:r>
            <a:endParaRPr lang="ru-RU" sz="2000" dirty="0">
              <a:latin typeface="+mn-lt"/>
            </a:endParaRPr>
          </a:p>
        </p:txBody>
      </p:sp>
      <p:grpSp>
        <p:nvGrpSpPr>
          <p:cNvPr id="37" name="Google Shape;13201;p76"/>
          <p:cNvGrpSpPr/>
          <p:nvPr/>
        </p:nvGrpSpPr>
        <p:grpSpPr>
          <a:xfrm>
            <a:off x="1912384" y="2123022"/>
            <a:ext cx="113639" cy="373168"/>
            <a:chOff x="2347450" y="1954564"/>
            <a:chExt cx="113639" cy="373168"/>
          </a:xfrm>
          <a:solidFill>
            <a:schemeClr val="accent6"/>
          </a:solidFill>
        </p:grpSpPr>
        <p:sp>
          <p:nvSpPr>
            <p:cNvPr id="38" name="Google Shape;13202;p76"/>
            <p:cNvSpPr/>
            <p:nvPr/>
          </p:nvSpPr>
          <p:spPr>
            <a:xfrm>
              <a:off x="2347450" y="1954564"/>
              <a:ext cx="89022" cy="261819"/>
            </a:xfrm>
            <a:custGeom>
              <a:avLst/>
              <a:gdLst/>
              <a:ahLst/>
              <a:cxnLst/>
              <a:rect l="l" t="t" r="r" b="b"/>
              <a:pathLst>
                <a:path w="2799" h="8232" extrusionOk="0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9" name="Google Shape;13203;p76"/>
            <p:cNvSpPr/>
            <p:nvPr/>
          </p:nvSpPr>
          <p:spPr>
            <a:xfrm>
              <a:off x="2362970" y="1994352"/>
              <a:ext cx="98118" cy="333380"/>
            </a:xfrm>
            <a:custGeom>
              <a:avLst/>
              <a:gdLst/>
              <a:ahLst/>
              <a:cxnLst/>
              <a:rect l="l" t="t" r="r" b="b"/>
              <a:pathLst>
                <a:path w="3085" h="10482" extrusionOk="0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40" name="Google Shape;12054;p74"/>
          <p:cNvGrpSpPr/>
          <p:nvPr/>
        </p:nvGrpSpPr>
        <p:grpSpPr>
          <a:xfrm>
            <a:off x="4386115" y="2112788"/>
            <a:ext cx="371777" cy="349434"/>
            <a:chOff x="6630539" y="2917502"/>
            <a:chExt cx="371777" cy="349434"/>
          </a:xfrm>
          <a:solidFill>
            <a:schemeClr val="accent6"/>
          </a:solidFill>
        </p:grpSpPr>
        <p:sp>
          <p:nvSpPr>
            <p:cNvPr id="41" name="Google Shape;12055;p74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056;p74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057;p74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058;p74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059;p74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060;p74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061;p74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3785;p76"/>
          <p:cNvGrpSpPr/>
          <p:nvPr/>
        </p:nvGrpSpPr>
        <p:grpSpPr>
          <a:xfrm>
            <a:off x="7082729" y="2162812"/>
            <a:ext cx="307141" cy="376826"/>
            <a:chOff x="5337883" y="3336873"/>
            <a:chExt cx="307141" cy="376826"/>
          </a:xfrm>
          <a:solidFill>
            <a:schemeClr val="accent6"/>
          </a:solidFill>
        </p:grpSpPr>
        <p:sp>
          <p:nvSpPr>
            <p:cNvPr id="49" name="Google Shape;13786;p76"/>
            <p:cNvSpPr/>
            <p:nvPr/>
          </p:nvSpPr>
          <p:spPr>
            <a:xfrm>
              <a:off x="5405659" y="3336873"/>
              <a:ext cx="223844" cy="125375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787;p76"/>
            <p:cNvSpPr/>
            <p:nvPr/>
          </p:nvSpPr>
          <p:spPr>
            <a:xfrm>
              <a:off x="5337883" y="3369060"/>
              <a:ext cx="307141" cy="344639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50"/>
          <p:cNvSpPr txBox="1">
            <a:spLocks noGrp="1"/>
          </p:cNvSpPr>
          <p:nvPr>
            <p:ph type="title" idx="8"/>
          </p:nvPr>
        </p:nvSpPr>
        <p:spPr>
          <a:xfrm>
            <a:off x="5936395" y="2066400"/>
            <a:ext cx="224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Коммуникативная</a:t>
            </a:r>
            <a:endParaRPr sz="2000" dirty="0">
              <a:latin typeface="+mj-lt"/>
            </a:endParaRPr>
          </a:p>
        </p:txBody>
      </p:sp>
      <p:sp>
        <p:nvSpPr>
          <p:cNvPr id="1980" name="Google Shape;1980;p50"/>
          <p:cNvSpPr txBox="1">
            <a:spLocks noGrp="1"/>
          </p:cNvSpPr>
          <p:nvPr>
            <p:ph type="title"/>
          </p:nvPr>
        </p:nvSpPr>
        <p:spPr>
          <a:xfrm>
            <a:off x="961200" y="2066400"/>
            <a:ext cx="224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Воспитательная</a:t>
            </a:r>
            <a:endParaRPr sz="2000" dirty="0">
              <a:latin typeface="+mj-lt"/>
            </a:endParaRPr>
          </a:p>
        </p:txBody>
      </p:sp>
      <p:sp>
        <p:nvSpPr>
          <p:cNvPr id="1982" name="Google Shape;1982;p50"/>
          <p:cNvSpPr txBox="1">
            <a:spLocks noGrp="1"/>
          </p:cNvSpPr>
          <p:nvPr>
            <p:ph type="title" idx="2"/>
          </p:nvPr>
        </p:nvSpPr>
        <p:spPr>
          <a:xfrm>
            <a:off x="3448800" y="2066400"/>
            <a:ext cx="224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Развивающая</a:t>
            </a:r>
            <a:endParaRPr sz="2000" dirty="0">
              <a:latin typeface="+mj-lt"/>
            </a:endParaRPr>
          </a:p>
        </p:txBody>
      </p:sp>
      <p:sp>
        <p:nvSpPr>
          <p:cNvPr id="1983" name="Google Shape;1983;p50"/>
          <p:cNvSpPr txBox="1">
            <a:spLocks noGrp="1"/>
          </p:cNvSpPr>
          <p:nvPr>
            <p:ph type="title" idx="4"/>
          </p:nvPr>
        </p:nvSpPr>
        <p:spPr>
          <a:xfrm>
            <a:off x="961200" y="3758400"/>
            <a:ext cx="224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Диагностическая</a:t>
            </a:r>
            <a:endParaRPr sz="2000" dirty="0">
              <a:latin typeface="+mj-lt"/>
            </a:endParaRPr>
          </a:p>
        </p:txBody>
      </p:sp>
      <p:sp>
        <p:nvSpPr>
          <p:cNvPr id="1984" name="Google Shape;1984;p50"/>
          <p:cNvSpPr txBox="1">
            <a:spLocks noGrp="1"/>
          </p:cNvSpPr>
          <p:nvPr>
            <p:ph type="title" idx="6"/>
          </p:nvPr>
        </p:nvSpPr>
        <p:spPr>
          <a:xfrm>
            <a:off x="3448800" y="3758400"/>
            <a:ext cx="224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Коррекции в игре</a:t>
            </a:r>
            <a:endParaRPr sz="2000" dirty="0">
              <a:latin typeface="+mj-lt"/>
            </a:endParaRPr>
          </a:p>
        </p:txBody>
      </p:sp>
      <p:sp>
        <p:nvSpPr>
          <p:cNvPr id="1985" name="Google Shape;1985;p50"/>
          <p:cNvSpPr txBox="1">
            <a:spLocks noGrp="1"/>
          </p:cNvSpPr>
          <p:nvPr>
            <p:ph type="title" idx="13"/>
          </p:nvPr>
        </p:nvSpPr>
        <p:spPr>
          <a:xfrm>
            <a:off x="5936395" y="3758400"/>
            <a:ext cx="224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Развлекательная</a:t>
            </a:r>
            <a:endParaRPr sz="2000" dirty="0">
              <a:latin typeface="+mj-lt"/>
            </a:endParaRPr>
          </a:p>
        </p:txBody>
      </p:sp>
      <p:sp>
        <p:nvSpPr>
          <p:cNvPr id="1986" name="Google Shape;1986;p50"/>
          <p:cNvSpPr txBox="1">
            <a:spLocks noGrp="1"/>
          </p:cNvSpPr>
          <p:nvPr>
            <p:ph type="title" idx="15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+mj-lt"/>
              </a:rPr>
              <a:t>Функции игры</a:t>
            </a:r>
            <a:endParaRPr sz="2800" b="1" dirty="0">
              <a:latin typeface="+mj-lt"/>
            </a:endParaRPr>
          </a:p>
        </p:txBody>
      </p:sp>
      <p:sp>
        <p:nvSpPr>
          <p:cNvPr id="1987" name="Google Shape;1987;p50"/>
          <p:cNvSpPr/>
          <p:nvPr/>
        </p:nvSpPr>
        <p:spPr>
          <a:xfrm>
            <a:off x="6789595" y="1464601"/>
            <a:ext cx="532148" cy="53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88" name="Google Shape;1988;p50"/>
          <p:cNvSpPr/>
          <p:nvPr/>
        </p:nvSpPr>
        <p:spPr>
          <a:xfrm>
            <a:off x="4302000" y="1464600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89" name="Google Shape;1989;p50"/>
          <p:cNvSpPr/>
          <p:nvPr/>
        </p:nvSpPr>
        <p:spPr>
          <a:xfrm>
            <a:off x="1814400" y="3157198"/>
            <a:ext cx="540000" cy="53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90" name="Google Shape;1990;p50"/>
          <p:cNvSpPr/>
          <p:nvPr/>
        </p:nvSpPr>
        <p:spPr>
          <a:xfrm>
            <a:off x="4302000" y="3156600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91" name="Google Shape;1991;p50"/>
          <p:cNvSpPr/>
          <p:nvPr/>
        </p:nvSpPr>
        <p:spPr>
          <a:xfrm>
            <a:off x="6789595" y="3156600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92" name="Google Shape;1992;p50"/>
          <p:cNvSpPr/>
          <p:nvPr/>
        </p:nvSpPr>
        <p:spPr>
          <a:xfrm>
            <a:off x="1814400" y="1464600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022" name="Google Shape;2022;p50"/>
          <p:cNvGrpSpPr/>
          <p:nvPr/>
        </p:nvGrpSpPr>
        <p:grpSpPr>
          <a:xfrm>
            <a:off x="7131604" y="-2140740"/>
            <a:ext cx="1102829" cy="3205139"/>
            <a:chOff x="7986575" y="2906313"/>
            <a:chExt cx="522000" cy="1513500"/>
          </a:xfrm>
        </p:grpSpPr>
        <p:sp>
          <p:nvSpPr>
            <p:cNvPr id="2023" name="Google Shape;2023;p50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0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0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50"/>
          <p:cNvGrpSpPr/>
          <p:nvPr/>
        </p:nvGrpSpPr>
        <p:grpSpPr>
          <a:xfrm>
            <a:off x="972010" y="-361922"/>
            <a:ext cx="380286" cy="2096523"/>
            <a:chOff x="4315150" y="2880000"/>
            <a:chExt cx="180000" cy="990000"/>
          </a:xfrm>
        </p:grpSpPr>
        <p:sp>
          <p:nvSpPr>
            <p:cNvPr id="2028" name="Google Shape;2028;p50"/>
            <p:cNvSpPr/>
            <p:nvPr/>
          </p:nvSpPr>
          <p:spPr>
            <a:xfrm>
              <a:off x="4315150" y="342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4315150" y="369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0"/>
            <p:cNvSpPr/>
            <p:nvPr/>
          </p:nvSpPr>
          <p:spPr>
            <a:xfrm>
              <a:off x="4315150" y="315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4315150" y="288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1342;p73"/>
          <p:cNvGrpSpPr/>
          <p:nvPr/>
        </p:nvGrpSpPr>
        <p:grpSpPr>
          <a:xfrm>
            <a:off x="1915824" y="1567838"/>
            <a:ext cx="324698" cy="372863"/>
            <a:chOff x="2212084" y="1960358"/>
            <a:chExt cx="324698" cy="372863"/>
          </a:xfrm>
          <a:solidFill>
            <a:schemeClr val="accent6"/>
          </a:solidFill>
        </p:grpSpPr>
        <p:sp>
          <p:nvSpPr>
            <p:cNvPr id="67" name="Google Shape;11343;p73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344;p73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345;p73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2313;p74"/>
          <p:cNvSpPr/>
          <p:nvPr/>
        </p:nvSpPr>
        <p:spPr>
          <a:xfrm>
            <a:off x="4391994" y="1559824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11855;p74"/>
          <p:cNvGrpSpPr/>
          <p:nvPr/>
        </p:nvGrpSpPr>
        <p:grpSpPr>
          <a:xfrm>
            <a:off x="6861324" y="1533485"/>
            <a:ext cx="359651" cy="361560"/>
            <a:chOff x="7098912" y="1969392"/>
            <a:chExt cx="359651" cy="361560"/>
          </a:xfrm>
          <a:solidFill>
            <a:schemeClr val="accent6"/>
          </a:solidFill>
        </p:grpSpPr>
        <p:sp>
          <p:nvSpPr>
            <p:cNvPr id="72" name="Google Shape;11856;p74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857;p74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858;p74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859;p74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860;p74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861;p74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862;p74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863;p74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864;p74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865;p74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866;p74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867;p74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868;p74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1218;p73"/>
          <p:cNvGrpSpPr/>
          <p:nvPr/>
        </p:nvGrpSpPr>
        <p:grpSpPr>
          <a:xfrm>
            <a:off x="1871953" y="3263343"/>
            <a:ext cx="369805" cy="353782"/>
            <a:chOff x="3950316" y="3820307"/>
            <a:chExt cx="369805" cy="353782"/>
          </a:xfrm>
          <a:solidFill>
            <a:schemeClr val="accent6"/>
          </a:solidFill>
        </p:grpSpPr>
        <p:sp>
          <p:nvSpPr>
            <p:cNvPr id="86" name="Google Shape;11219;p73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220;p73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221;p73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222;p73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3030;p75"/>
          <p:cNvGrpSpPr/>
          <p:nvPr/>
        </p:nvGrpSpPr>
        <p:grpSpPr>
          <a:xfrm>
            <a:off x="6904453" y="3253008"/>
            <a:ext cx="324403" cy="347783"/>
            <a:chOff x="1767449" y="1513044"/>
            <a:chExt cx="324403" cy="347783"/>
          </a:xfrm>
          <a:solidFill>
            <a:schemeClr val="accent6"/>
          </a:solidFill>
        </p:grpSpPr>
        <p:sp>
          <p:nvSpPr>
            <p:cNvPr id="109" name="Google Shape;13031;p75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032;p75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033;p75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034;p75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035;p75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036;p75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037;p75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038;p75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039;p75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4283;p78"/>
          <p:cNvGrpSpPr/>
          <p:nvPr/>
        </p:nvGrpSpPr>
        <p:grpSpPr>
          <a:xfrm>
            <a:off x="4408162" y="3291339"/>
            <a:ext cx="379764" cy="337684"/>
            <a:chOff x="5585861" y="2905929"/>
            <a:chExt cx="379764" cy="337684"/>
          </a:xfrm>
          <a:solidFill>
            <a:schemeClr val="accent6"/>
          </a:solidFill>
        </p:grpSpPr>
        <p:sp>
          <p:nvSpPr>
            <p:cNvPr id="119" name="Google Shape;14284;p78"/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85;p78"/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286;p78"/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287;p78"/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38"/>
          <p:cNvSpPr txBox="1">
            <a:spLocks noGrp="1"/>
          </p:cNvSpPr>
          <p:nvPr>
            <p:ph type="title" idx="8"/>
          </p:nvPr>
        </p:nvSpPr>
        <p:spPr>
          <a:xfrm>
            <a:off x="961200" y="540000"/>
            <a:ext cx="7221600" cy="6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+mn-lt"/>
              </a:rPr>
              <a:t>Виды игры</a:t>
            </a:r>
            <a:endParaRPr sz="2800" b="1" dirty="0">
              <a:latin typeface="+mn-lt"/>
            </a:endParaRPr>
          </a:p>
        </p:txBody>
      </p:sp>
      <p:sp>
        <p:nvSpPr>
          <p:cNvPr id="1600" name="Google Shape;1600;p38"/>
          <p:cNvSpPr/>
          <p:nvPr/>
        </p:nvSpPr>
        <p:spPr>
          <a:xfrm rot="10800000">
            <a:off x="3640200" y="1839150"/>
            <a:ext cx="1949400" cy="1949400"/>
          </a:xfrm>
          <a:prstGeom prst="pie">
            <a:avLst>
              <a:gd name="adj1" fmla="val 10797178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38"/>
          <p:cNvSpPr/>
          <p:nvPr/>
        </p:nvSpPr>
        <p:spPr>
          <a:xfrm flipH="1">
            <a:off x="3640200" y="1758150"/>
            <a:ext cx="1949400" cy="1949400"/>
          </a:xfrm>
          <a:prstGeom prst="pie">
            <a:avLst>
              <a:gd name="adj1" fmla="val 10797178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38"/>
          <p:cNvSpPr/>
          <p:nvPr/>
        </p:nvSpPr>
        <p:spPr>
          <a:xfrm>
            <a:off x="3559200" y="1758150"/>
            <a:ext cx="1949400" cy="1949400"/>
          </a:xfrm>
          <a:prstGeom prst="pie">
            <a:avLst>
              <a:gd name="adj1" fmla="val 10797178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8"/>
          <p:cNvSpPr/>
          <p:nvPr/>
        </p:nvSpPr>
        <p:spPr>
          <a:xfrm rot="10800000" flipH="1">
            <a:off x="3559200" y="1839150"/>
            <a:ext cx="1949400" cy="1949400"/>
          </a:xfrm>
          <a:prstGeom prst="pie">
            <a:avLst>
              <a:gd name="adj1" fmla="val 10797178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8"/>
          <p:cNvSpPr txBox="1">
            <a:spLocks noGrp="1"/>
          </p:cNvSpPr>
          <p:nvPr>
            <p:ph type="title"/>
          </p:nvPr>
        </p:nvSpPr>
        <p:spPr>
          <a:xfrm>
            <a:off x="683568" y="1692000"/>
            <a:ext cx="2799432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Физические и психологические</a:t>
            </a:r>
            <a:endParaRPr sz="2000" dirty="0">
              <a:latin typeface="+mj-lt"/>
            </a:endParaRPr>
          </a:p>
        </p:txBody>
      </p:sp>
      <p:sp>
        <p:nvSpPr>
          <p:cNvPr id="1605" name="Google Shape;1605;p38"/>
          <p:cNvSpPr txBox="1">
            <a:spLocks noGrp="1"/>
          </p:cNvSpPr>
          <p:nvPr>
            <p:ph type="subTitle" idx="1"/>
          </p:nvPr>
        </p:nvSpPr>
        <p:spPr>
          <a:xfrm>
            <a:off x="961200" y="2030400"/>
            <a:ext cx="25218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j-lt"/>
              </a:rPr>
              <a:t>Двигательные, лечебные </a:t>
            </a:r>
            <a:endParaRPr dirty="0">
              <a:latin typeface="+mj-lt"/>
            </a:endParaRPr>
          </a:p>
        </p:txBody>
      </p:sp>
      <p:sp>
        <p:nvSpPr>
          <p:cNvPr id="1606" name="Google Shape;1606;p38"/>
          <p:cNvSpPr txBox="1">
            <a:spLocks noGrp="1"/>
          </p:cNvSpPr>
          <p:nvPr>
            <p:ph type="title" idx="2"/>
          </p:nvPr>
        </p:nvSpPr>
        <p:spPr>
          <a:xfrm>
            <a:off x="5661000" y="1692000"/>
            <a:ext cx="2521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Социальные</a:t>
            </a:r>
            <a:endParaRPr sz="2000" dirty="0">
              <a:latin typeface="+mj-lt"/>
            </a:endParaRPr>
          </a:p>
        </p:txBody>
      </p:sp>
      <p:sp>
        <p:nvSpPr>
          <p:cNvPr id="1607" name="Google Shape;1607;p38"/>
          <p:cNvSpPr txBox="1">
            <a:spLocks noGrp="1"/>
          </p:cNvSpPr>
          <p:nvPr>
            <p:ph type="subTitle" idx="3"/>
          </p:nvPr>
        </p:nvSpPr>
        <p:spPr>
          <a:xfrm>
            <a:off x="5661000" y="2030400"/>
            <a:ext cx="25218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>
                <a:solidFill>
                  <a:srgbClr val="333333"/>
                </a:solidFill>
                <a:latin typeface="PT Sans"/>
              </a:rPr>
              <a:t>Творческие сюжетно-ролевые, деловые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>
              <a:latin typeface="+mj-lt"/>
            </a:endParaRPr>
          </a:p>
        </p:txBody>
      </p:sp>
      <p:sp>
        <p:nvSpPr>
          <p:cNvPr id="1608" name="Google Shape;1608;p38"/>
          <p:cNvSpPr txBox="1">
            <a:spLocks noGrp="1"/>
          </p:cNvSpPr>
          <p:nvPr>
            <p:ph type="title" idx="4"/>
          </p:nvPr>
        </p:nvSpPr>
        <p:spPr>
          <a:xfrm>
            <a:off x="961200" y="2977200"/>
            <a:ext cx="2521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Интеллектуально-творческие</a:t>
            </a:r>
            <a:endParaRPr sz="2000" dirty="0">
              <a:latin typeface="+mj-lt"/>
            </a:endParaRPr>
          </a:p>
        </p:txBody>
      </p:sp>
      <p:sp>
        <p:nvSpPr>
          <p:cNvPr id="1609" name="Google Shape;1609;p38"/>
          <p:cNvSpPr txBox="1">
            <a:spLocks noGrp="1"/>
          </p:cNvSpPr>
          <p:nvPr>
            <p:ph type="subTitle" idx="5"/>
          </p:nvPr>
        </p:nvSpPr>
        <p:spPr>
          <a:xfrm>
            <a:off x="961200" y="3315600"/>
            <a:ext cx="25218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>
                <a:latin typeface="+mj-lt"/>
              </a:rPr>
              <a:t>Сюжетно-интеллектуальные, познавательные</a:t>
            </a:r>
            <a:endParaRPr lang="ru-RU" dirty="0">
              <a:latin typeface="+mj-lt"/>
            </a:endParaRPr>
          </a:p>
        </p:txBody>
      </p:sp>
      <p:sp>
        <p:nvSpPr>
          <p:cNvPr id="1610" name="Google Shape;1610;p38"/>
          <p:cNvSpPr txBox="1">
            <a:spLocks noGrp="1"/>
          </p:cNvSpPr>
          <p:nvPr>
            <p:ph type="title" idx="6"/>
          </p:nvPr>
        </p:nvSpPr>
        <p:spPr>
          <a:xfrm>
            <a:off x="5661000" y="2977200"/>
            <a:ext cx="2521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Комплексные</a:t>
            </a:r>
            <a:endParaRPr sz="2000" dirty="0">
              <a:latin typeface="+mj-lt"/>
            </a:endParaRPr>
          </a:p>
        </p:txBody>
      </p:sp>
      <p:sp>
        <p:nvSpPr>
          <p:cNvPr id="1611" name="Google Shape;1611;p38"/>
          <p:cNvSpPr txBox="1">
            <a:spLocks noGrp="1"/>
          </p:cNvSpPr>
          <p:nvPr>
            <p:ph type="subTitle" idx="7"/>
          </p:nvPr>
        </p:nvSpPr>
        <p:spPr>
          <a:xfrm>
            <a:off x="5661000" y="3315600"/>
            <a:ext cx="25218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latin typeface="+mj-lt"/>
              </a:rPr>
              <a:t>коллективно-творческая, досуговая деятельность</a:t>
            </a:r>
          </a:p>
          <a:p>
            <a:pPr marL="0" lvl="0" indent="0"/>
            <a:endParaRPr lang="ru-RU" dirty="0">
              <a:latin typeface="+mj-lt"/>
            </a:endParaRPr>
          </a:p>
        </p:txBody>
      </p:sp>
      <p:grpSp>
        <p:nvGrpSpPr>
          <p:cNvPr id="1624" name="Google Shape;1624;p38"/>
          <p:cNvGrpSpPr/>
          <p:nvPr/>
        </p:nvGrpSpPr>
        <p:grpSpPr>
          <a:xfrm>
            <a:off x="7948654" y="63057"/>
            <a:ext cx="950715" cy="1539436"/>
            <a:chOff x="8610225" y="169463"/>
            <a:chExt cx="450000" cy="726938"/>
          </a:xfrm>
        </p:grpSpPr>
        <p:sp>
          <p:nvSpPr>
            <p:cNvPr id="1625" name="Google Shape;1625;p38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38"/>
          <p:cNvGrpSpPr/>
          <p:nvPr/>
        </p:nvGrpSpPr>
        <p:grpSpPr>
          <a:xfrm rot="5400000">
            <a:off x="7376636" y="3657867"/>
            <a:ext cx="380286" cy="2096523"/>
            <a:chOff x="4315150" y="2880000"/>
            <a:chExt cx="180000" cy="990000"/>
          </a:xfrm>
        </p:grpSpPr>
        <p:sp>
          <p:nvSpPr>
            <p:cNvPr id="1628" name="Google Shape;1628;p38"/>
            <p:cNvSpPr/>
            <p:nvPr/>
          </p:nvSpPr>
          <p:spPr>
            <a:xfrm>
              <a:off x="4315150" y="288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4315150" y="315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4315150" y="342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4315150" y="369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" name="Google Shape;1632;p38"/>
          <p:cNvGrpSpPr/>
          <p:nvPr/>
        </p:nvGrpSpPr>
        <p:grpSpPr>
          <a:xfrm>
            <a:off x="910800" y="4310726"/>
            <a:ext cx="1343730" cy="585645"/>
            <a:chOff x="2631622" y="4310726"/>
            <a:chExt cx="1343730" cy="585645"/>
          </a:xfrm>
        </p:grpSpPr>
        <p:sp>
          <p:nvSpPr>
            <p:cNvPr id="1633" name="Google Shape;1633;p38"/>
            <p:cNvSpPr/>
            <p:nvPr/>
          </p:nvSpPr>
          <p:spPr>
            <a:xfrm>
              <a:off x="263162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30155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263162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30155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3399477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3399477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37833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37833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1" name="Google Shape;1641;p38"/>
          <p:cNvGrpSpPr/>
          <p:nvPr/>
        </p:nvGrpSpPr>
        <p:grpSpPr>
          <a:xfrm>
            <a:off x="910164" y="-1660740"/>
            <a:ext cx="1102829" cy="3205139"/>
            <a:chOff x="7986575" y="2906313"/>
            <a:chExt cx="522000" cy="1513500"/>
          </a:xfrm>
        </p:grpSpPr>
        <p:sp>
          <p:nvSpPr>
            <p:cNvPr id="1642" name="Google Shape;1642;p38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1273;p73"/>
          <p:cNvGrpSpPr/>
          <p:nvPr/>
        </p:nvGrpSpPr>
        <p:grpSpPr>
          <a:xfrm>
            <a:off x="3819129" y="2044841"/>
            <a:ext cx="586584" cy="601860"/>
            <a:chOff x="2174559" y="3356116"/>
            <a:chExt cx="364135" cy="359930"/>
          </a:xfrm>
          <a:solidFill>
            <a:schemeClr val="accent6"/>
          </a:solidFill>
        </p:grpSpPr>
        <p:sp>
          <p:nvSpPr>
            <p:cNvPr id="64" name="Google Shape;11274;p73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1275;p73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oogle Shape;11177;p73"/>
          <p:cNvGrpSpPr/>
          <p:nvPr/>
        </p:nvGrpSpPr>
        <p:grpSpPr>
          <a:xfrm rot="15841914">
            <a:off x="3862777" y="2905266"/>
            <a:ext cx="532415" cy="601541"/>
            <a:chOff x="1989449" y="4282269"/>
            <a:chExt cx="374774" cy="346073"/>
          </a:xfrm>
          <a:solidFill>
            <a:schemeClr val="accent6"/>
          </a:solidFill>
        </p:grpSpPr>
        <p:sp>
          <p:nvSpPr>
            <p:cNvPr id="67" name="Google Shape;11178;p73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1179;p73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1180;p73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1181;p73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1182;p73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Google Shape;12076;p74"/>
          <p:cNvGrpSpPr/>
          <p:nvPr/>
        </p:nvGrpSpPr>
        <p:grpSpPr>
          <a:xfrm>
            <a:off x="4693403" y="2839615"/>
            <a:ext cx="648764" cy="612812"/>
            <a:chOff x="7976174" y="2925108"/>
            <a:chExt cx="334666" cy="334634"/>
          </a:xfrm>
          <a:solidFill>
            <a:schemeClr val="accent6"/>
          </a:solidFill>
        </p:grpSpPr>
        <p:sp>
          <p:nvSpPr>
            <p:cNvPr id="73" name="Google Shape;12077;p74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2078;p74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2079;p74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2080;p74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2081;p74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2082;p74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2083;p74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2084;p74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2085;p74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oogle Shape;11984;p74"/>
          <p:cNvGrpSpPr/>
          <p:nvPr/>
        </p:nvGrpSpPr>
        <p:grpSpPr>
          <a:xfrm>
            <a:off x="4711927" y="2027009"/>
            <a:ext cx="660890" cy="557861"/>
            <a:chOff x="7967103" y="2415041"/>
            <a:chExt cx="355863" cy="361911"/>
          </a:xfrm>
          <a:solidFill>
            <a:schemeClr val="accent6"/>
          </a:solidFill>
        </p:grpSpPr>
        <p:sp>
          <p:nvSpPr>
            <p:cNvPr id="83" name="Google Shape;11985;p74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986;p74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987;p74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988;p74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989;p74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990;p74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991;p74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992;p74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993;p74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994;p74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995;p74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48"/>
          <p:cNvSpPr txBox="1">
            <a:spLocks noGrp="1"/>
          </p:cNvSpPr>
          <p:nvPr>
            <p:ph type="subTitle" idx="1"/>
          </p:nvPr>
        </p:nvSpPr>
        <p:spPr>
          <a:xfrm>
            <a:off x="971600" y="636251"/>
            <a:ext cx="6768752" cy="4081986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just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Методические правила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0" lvl="0" indent="0" algn="just"/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lv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)       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учитывайте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два целевых плана: собственно-игровую деятельность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и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 решение определенных воспитательных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задач; </a:t>
            </a:r>
          </a:p>
          <a:p>
            <a:pPr marL="0" lv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)       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обдумывайте структуру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игры, цели, логики развития игры, правил игры, логическое ее завершение;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lv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)       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используйте конкретные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приемов создания и развития игровых ситуаций: демонстрирование взрослым подлинного интереса к игре, снятие напряженности, определенный алгоритм игры, соблюдение педагогического такта;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lvl="0" indent="0"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)       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имейте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под рукой набор игр «на все случаи жизни».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endParaRPr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894" name="Google Shape;1894;p48"/>
          <p:cNvGrpSpPr/>
          <p:nvPr/>
        </p:nvGrpSpPr>
        <p:grpSpPr>
          <a:xfrm>
            <a:off x="467544" y="-546650"/>
            <a:ext cx="380286" cy="2096523"/>
            <a:chOff x="4315150" y="2880000"/>
            <a:chExt cx="180000" cy="990000"/>
          </a:xfrm>
        </p:grpSpPr>
        <p:sp>
          <p:nvSpPr>
            <p:cNvPr id="1895" name="Google Shape;1895;p48"/>
            <p:cNvSpPr/>
            <p:nvPr/>
          </p:nvSpPr>
          <p:spPr>
            <a:xfrm>
              <a:off x="4315150" y="288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4315150" y="315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4315150" y="342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4315150" y="3690000"/>
              <a:ext cx="1800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48"/>
          <p:cNvGrpSpPr/>
          <p:nvPr/>
        </p:nvGrpSpPr>
        <p:grpSpPr>
          <a:xfrm>
            <a:off x="-240136" y="3943681"/>
            <a:ext cx="1102829" cy="3205139"/>
            <a:chOff x="7986575" y="2906313"/>
            <a:chExt cx="522000" cy="1513500"/>
          </a:xfrm>
        </p:grpSpPr>
        <p:sp>
          <p:nvSpPr>
            <p:cNvPr id="1900" name="Google Shape;1900;p48"/>
            <p:cNvSpPr/>
            <p:nvPr/>
          </p:nvSpPr>
          <p:spPr>
            <a:xfrm>
              <a:off x="7986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8130575" y="29063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8274575" y="32111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8418575" y="3058713"/>
              <a:ext cx="90000" cy="1208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48"/>
          <p:cNvGrpSpPr/>
          <p:nvPr/>
        </p:nvGrpSpPr>
        <p:grpSpPr>
          <a:xfrm>
            <a:off x="8532444" y="-356058"/>
            <a:ext cx="950715" cy="1539436"/>
            <a:chOff x="8610225" y="169463"/>
            <a:chExt cx="450000" cy="726938"/>
          </a:xfrm>
        </p:grpSpPr>
        <p:sp>
          <p:nvSpPr>
            <p:cNvPr id="1905" name="Google Shape;1905;p48"/>
            <p:cNvSpPr/>
            <p:nvPr/>
          </p:nvSpPr>
          <p:spPr>
            <a:xfrm>
              <a:off x="8610225" y="169463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rgbClr val="CA5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8610225" y="446400"/>
              <a:ext cx="450000" cy="450000"/>
            </a:xfrm>
            <a:prstGeom prst="pie">
              <a:avLst>
                <a:gd name="adj1" fmla="val 0"/>
                <a:gd name="adj2" fmla="val 10800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48"/>
          <p:cNvGrpSpPr/>
          <p:nvPr/>
        </p:nvGrpSpPr>
        <p:grpSpPr>
          <a:xfrm>
            <a:off x="8820472" y="2778188"/>
            <a:ext cx="950700" cy="2093100"/>
            <a:chOff x="5908964" y="3240000"/>
            <a:chExt cx="950700" cy="2093100"/>
          </a:xfrm>
        </p:grpSpPr>
        <p:sp>
          <p:nvSpPr>
            <p:cNvPr id="1908" name="Google Shape;1908;p48"/>
            <p:cNvSpPr/>
            <p:nvPr/>
          </p:nvSpPr>
          <p:spPr>
            <a:xfrm>
              <a:off x="5908964" y="3240000"/>
              <a:ext cx="950700" cy="9519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5908964" y="4381200"/>
              <a:ext cx="950700" cy="951900"/>
            </a:xfrm>
            <a:prstGeom prst="donut">
              <a:avLst>
                <a:gd name="adj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8"/>
          <p:cNvGrpSpPr/>
          <p:nvPr/>
        </p:nvGrpSpPr>
        <p:grpSpPr>
          <a:xfrm>
            <a:off x="5006359" y="539951"/>
            <a:ext cx="1343730" cy="585645"/>
            <a:chOff x="2631622" y="4310726"/>
            <a:chExt cx="1343730" cy="585645"/>
          </a:xfrm>
        </p:grpSpPr>
        <p:sp>
          <p:nvSpPr>
            <p:cNvPr id="1911" name="Google Shape;1911;p48"/>
            <p:cNvSpPr/>
            <p:nvPr/>
          </p:nvSpPr>
          <p:spPr>
            <a:xfrm>
              <a:off x="263162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30155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263162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30155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3399477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399477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783352" y="4310726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783352" y="4703771"/>
              <a:ext cx="192000" cy="192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772;p42"/>
          <p:cNvSpPr/>
          <p:nvPr/>
        </p:nvSpPr>
        <p:spPr>
          <a:xfrm>
            <a:off x="8532440" y="4515966"/>
            <a:ext cx="540000" cy="5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9" name="Google Shape;2589;p65"/>
          <p:cNvPicPr preferRelativeResize="0"/>
          <p:nvPr/>
        </p:nvPicPr>
        <p:blipFill rotWithShape="1">
          <a:blip r:embed="rId3">
            <a:alphaModFix/>
          </a:blip>
          <a:srcRect l="4194" t="11228" r="4213" b="8854"/>
          <a:stretch/>
        </p:blipFill>
        <p:spPr>
          <a:xfrm>
            <a:off x="8078288" y="1779662"/>
            <a:ext cx="1448304" cy="126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olera Disease by Slidesgo">
  <a:themeElements>
    <a:clrScheme name="Simple Light">
      <a:dk1>
        <a:srgbClr val="000000"/>
      </a:dk1>
      <a:lt1>
        <a:srgbClr val="5F3636"/>
      </a:lt1>
      <a:dk2>
        <a:srgbClr val="CA5241"/>
      </a:dk2>
      <a:lt2>
        <a:srgbClr val="FA7960"/>
      </a:lt2>
      <a:accent1>
        <a:srgbClr val="FFB38F"/>
      </a:accent1>
      <a:accent2>
        <a:srgbClr val="73A68D"/>
      </a:accent2>
      <a:accent3>
        <a:srgbClr val="9ABFAF"/>
      </a:accent3>
      <a:accent4>
        <a:srgbClr val="CEE2D4"/>
      </a:accent4>
      <a:accent5>
        <a:srgbClr val="FDF7E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157</Words>
  <Application>Microsoft Office PowerPoint</Application>
  <PresentationFormat>Экран (16:9)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Montserrat</vt:lpstr>
      <vt:lpstr>Abhaya Libre ExtraBold</vt:lpstr>
      <vt:lpstr>PT Sans</vt:lpstr>
      <vt:lpstr>Bebas Neue</vt:lpstr>
      <vt:lpstr>Trebuchet MS</vt:lpstr>
      <vt:lpstr>Cholera Disease by Slidesgo</vt:lpstr>
      <vt:lpstr>Особенности организации досуговой деятельности на примере интеллектуально-развлекательных игр</vt:lpstr>
      <vt:lpstr>01 Что такое досуговая деятельность </vt:lpstr>
      <vt:lpstr>Досуговая деятельность</vt:lpstr>
      <vt:lpstr>С. А. Шмаков</vt:lpstr>
      <vt:lpstr>Театрализации </vt:lpstr>
      <vt:lpstr>В досуге</vt:lpstr>
      <vt:lpstr>Коммуникативная</vt:lpstr>
      <vt:lpstr>Виды игры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досуговой деятельности на примере интеллектуально-развлекательных игр</dc:title>
  <cp:lastModifiedBy>anior_xdmvmdc</cp:lastModifiedBy>
  <cp:revision>25</cp:revision>
  <dcterms:modified xsi:type="dcterms:W3CDTF">2022-03-31T07:19:48Z</dcterms:modified>
</cp:coreProperties>
</file>