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320" r:id="rId6"/>
    <p:sldId id="321" r:id="rId7"/>
    <p:sldId id="317" r:id="rId8"/>
    <p:sldId id="318" r:id="rId9"/>
    <p:sldId id="296" r:id="rId10"/>
    <p:sldId id="299" r:id="rId11"/>
    <p:sldId id="297" r:id="rId12"/>
    <p:sldId id="298" r:id="rId13"/>
    <p:sldId id="311" r:id="rId14"/>
    <p:sldId id="322" r:id="rId15"/>
    <p:sldId id="300" r:id="rId16"/>
    <p:sldId id="316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C4"/>
    <a:srgbClr val="ECD09C"/>
    <a:srgbClr val="0D3047"/>
    <a:srgbClr val="0B2B41"/>
    <a:srgbClr val="114263"/>
    <a:srgbClr val="401918"/>
    <a:srgbClr val="731F1C"/>
    <a:srgbClr val="AB678E"/>
    <a:srgbClr val="B2606E"/>
    <a:srgbClr val="CA9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38465-DDF9-4C2C-9924-6225DAF04CA6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075282-B826-4B61-815F-092B2121460D}">
      <dgm:prSet phldrT="[Текст]" custT="1"/>
      <dgm:spPr/>
      <dgm:t>
        <a:bodyPr/>
        <a:lstStyle/>
        <a:p>
          <a:pPr algn="ctr"/>
          <a:r>
            <a:rPr lang="ru-RU" sz="2200" dirty="0" smtClean="0"/>
            <a:t>наставничество</a:t>
          </a:r>
          <a:endParaRPr lang="ru-RU" sz="2200" dirty="0"/>
        </a:p>
      </dgm:t>
    </dgm:pt>
    <dgm:pt modelId="{46CCCBF2-F7AA-45ED-AB0C-BB44443B3363}" type="parTrans" cxnId="{23415B79-6E4C-4366-8AF9-BFF5E361ED6C}">
      <dgm:prSet/>
      <dgm:spPr/>
      <dgm:t>
        <a:bodyPr/>
        <a:lstStyle/>
        <a:p>
          <a:endParaRPr lang="ru-RU"/>
        </a:p>
      </dgm:t>
    </dgm:pt>
    <dgm:pt modelId="{A59DF8C1-AC1F-44A6-95CC-16B88DFD3141}" type="sibTrans" cxnId="{23415B79-6E4C-4366-8AF9-BFF5E361ED6C}">
      <dgm:prSet/>
      <dgm:spPr/>
      <dgm:t>
        <a:bodyPr/>
        <a:lstStyle/>
        <a:p>
          <a:endParaRPr lang="ru-RU"/>
        </a:p>
      </dgm:t>
    </dgm:pt>
    <dgm:pt modelId="{6CC7D111-2557-4C48-BFFC-17EFBA0DFB17}">
      <dgm:prSet phldrT="[Текст]" custT="1"/>
      <dgm:spPr/>
      <dgm:t>
        <a:bodyPr/>
        <a:lstStyle/>
        <a:p>
          <a:pPr algn="ctr"/>
          <a:r>
            <a:rPr lang="ru-RU" sz="2200" dirty="0" smtClean="0"/>
            <a:t>Нормативная база</a:t>
          </a:r>
          <a:endParaRPr lang="ru-RU" sz="2200" dirty="0"/>
        </a:p>
      </dgm:t>
    </dgm:pt>
    <dgm:pt modelId="{715E043F-CE61-428D-8EA6-7A9991D5FAFD}" type="parTrans" cxnId="{0E202902-61EB-48D6-A744-1DF5DC289A15}">
      <dgm:prSet/>
      <dgm:spPr/>
      <dgm:t>
        <a:bodyPr/>
        <a:lstStyle/>
        <a:p>
          <a:endParaRPr lang="ru-RU"/>
        </a:p>
      </dgm:t>
    </dgm:pt>
    <dgm:pt modelId="{EEFE3513-4DBB-49BB-9BE6-CFCF7B2E21A2}" type="sibTrans" cxnId="{0E202902-61EB-48D6-A744-1DF5DC289A15}">
      <dgm:prSet/>
      <dgm:spPr/>
      <dgm:t>
        <a:bodyPr/>
        <a:lstStyle/>
        <a:p>
          <a:endParaRPr lang="ru-RU"/>
        </a:p>
      </dgm:t>
    </dgm:pt>
    <dgm:pt modelId="{E8EFCB94-19C1-45E7-93A4-9C90C4130501}">
      <dgm:prSet phldrT="[Текст]" custT="1"/>
      <dgm:spPr/>
      <dgm:t>
        <a:bodyPr/>
        <a:lstStyle/>
        <a:p>
          <a:pPr algn="ctr"/>
          <a:r>
            <a:rPr lang="ru-RU" sz="2200" dirty="0" smtClean="0"/>
            <a:t>Основание выбора формата наставничества</a:t>
          </a:r>
          <a:endParaRPr lang="ru-RU" sz="2200" dirty="0"/>
        </a:p>
      </dgm:t>
    </dgm:pt>
    <dgm:pt modelId="{635F4A04-D25E-4945-BE42-FC5AD6D7DDB8}" type="parTrans" cxnId="{FED893F5-6779-4A6B-9A42-936BB5E2A1C4}">
      <dgm:prSet/>
      <dgm:spPr/>
      <dgm:t>
        <a:bodyPr/>
        <a:lstStyle/>
        <a:p>
          <a:endParaRPr lang="ru-RU"/>
        </a:p>
      </dgm:t>
    </dgm:pt>
    <dgm:pt modelId="{F6E5B36B-D4CE-4807-B811-CBD592755188}" type="sibTrans" cxnId="{FED893F5-6779-4A6B-9A42-936BB5E2A1C4}">
      <dgm:prSet/>
      <dgm:spPr/>
      <dgm:t>
        <a:bodyPr/>
        <a:lstStyle/>
        <a:p>
          <a:endParaRPr lang="ru-RU"/>
        </a:p>
      </dgm:t>
    </dgm:pt>
    <dgm:pt modelId="{84A2EC5E-5C62-4E38-B9CF-8351A87E8F8B}">
      <dgm:prSet phldrT="[Текст]" custT="1"/>
      <dgm:spPr/>
      <dgm:t>
        <a:bodyPr/>
        <a:lstStyle/>
        <a:p>
          <a:pPr algn="ctr"/>
          <a:r>
            <a:rPr lang="ru-RU" sz="2200" dirty="0" smtClean="0"/>
            <a:t>Проблема наставляемых</a:t>
          </a:r>
          <a:endParaRPr lang="ru-RU" sz="2200" dirty="0"/>
        </a:p>
      </dgm:t>
    </dgm:pt>
    <dgm:pt modelId="{9A5DF23B-3A85-48DF-8D4A-50E6D7B30078}" type="parTrans" cxnId="{AA64D4C0-09D5-41A8-B237-C00B92FCC367}">
      <dgm:prSet/>
      <dgm:spPr/>
      <dgm:t>
        <a:bodyPr/>
        <a:lstStyle/>
        <a:p>
          <a:endParaRPr lang="ru-RU"/>
        </a:p>
      </dgm:t>
    </dgm:pt>
    <dgm:pt modelId="{B9F7D5EC-49A1-4088-A0A5-A72AF3E04B54}" type="sibTrans" cxnId="{AA64D4C0-09D5-41A8-B237-C00B92FCC367}">
      <dgm:prSet/>
      <dgm:spPr/>
      <dgm:t>
        <a:bodyPr/>
        <a:lstStyle/>
        <a:p>
          <a:endParaRPr lang="ru-RU"/>
        </a:p>
      </dgm:t>
    </dgm:pt>
    <dgm:pt modelId="{93AE9809-30B9-4A4A-9ECF-3955A518A82E}" type="pres">
      <dgm:prSet presAssocID="{6DA38465-DDF9-4C2C-9924-6225DAF04CA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98434-251F-4A00-AFC1-9C3621186D6B}" type="pres">
      <dgm:prSet presAssocID="{6DA38465-DDF9-4C2C-9924-6225DAF04CA6}" presName="matrix" presStyleCnt="0"/>
      <dgm:spPr/>
    </dgm:pt>
    <dgm:pt modelId="{8E9847D3-E3BD-4B67-AC6A-E6CCED03F406}" type="pres">
      <dgm:prSet presAssocID="{6DA38465-DDF9-4C2C-9924-6225DAF04CA6}" presName="tile1" presStyleLbl="node1" presStyleIdx="0" presStyleCnt="4" custLinFactNeighborY="0"/>
      <dgm:spPr/>
      <dgm:t>
        <a:bodyPr/>
        <a:lstStyle/>
        <a:p>
          <a:endParaRPr lang="ru-RU"/>
        </a:p>
      </dgm:t>
    </dgm:pt>
    <dgm:pt modelId="{1843FA7D-C43F-443C-B12A-43D3AAAFC0F5}" type="pres">
      <dgm:prSet presAssocID="{6DA38465-DDF9-4C2C-9924-6225DAF04C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FB10A-D850-488E-AA82-24A4D193E21B}" type="pres">
      <dgm:prSet presAssocID="{6DA38465-DDF9-4C2C-9924-6225DAF04CA6}" presName="tile2" presStyleLbl="node1" presStyleIdx="1" presStyleCnt="4" custScaleX="103406" custScaleY="99773" custLinFactNeighborX="-298" custLinFactNeighborY="-4204"/>
      <dgm:spPr/>
      <dgm:t>
        <a:bodyPr/>
        <a:lstStyle/>
        <a:p>
          <a:endParaRPr lang="ru-RU"/>
        </a:p>
      </dgm:t>
    </dgm:pt>
    <dgm:pt modelId="{4005D7BC-6105-4777-9528-2F2B3E7A56CF}" type="pres">
      <dgm:prSet presAssocID="{6DA38465-DDF9-4C2C-9924-6225DAF04C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7FF12-5503-4805-B792-E763398D32E4}" type="pres">
      <dgm:prSet presAssocID="{6DA38465-DDF9-4C2C-9924-6225DAF04CA6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CEE63FB-B702-4F0E-BB2E-6792237487F7}" type="pres">
      <dgm:prSet presAssocID="{6DA38465-DDF9-4C2C-9924-6225DAF04C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ECECD-53CC-4D97-A46F-21B6296BFFF5}" type="pres">
      <dgm:prSet presAssocID="{6DA38465-DDF9-4C2C-9924-6225DAF04CA6}" presName="tile4" presStyleLbl="node1" presStyleIdx="3" presStyleCnt="4" custLinFactNeighborY="4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D8A21-EFB5-4188-988B-E8A7D34975DF}" type="pres">
      <dgm:prSet presAssocID="{6DA38465-DDF9-4C2C-9924-6225DAF04C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52DFC-AAE4-46BA-A740-A10EE10453F8}" type="pres">
      <dgm:prSet presAssocID="{6DA38465-DDF9-4C2C-9924-6225DAF04CA6}" presName="centerTile" presStyleLbl="fgShp" presStyleIdx="0" presStyleCnt="1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15B79-6E4C-4366-8AF9-BFF5E361ED6C}" srcId="{6DA38465-DDF9-4C2C-9924-6225DAF04CA6}" destId="{75075282-B826-4B61-815F-092B2121460D}" srcOrd="0" destOrd="0" parTransId="{46CCCBF2-F7AA-45ED-AB0C-BB44443B3363}" sibTransId="{A59DF8C1-AC1F-44A6-95CC-16B88DFD3141}"/>
    <dgm:cxn modelId="{AA64D4C0-09D5-41A8-B237-C00B92FCC367}" srcId="{75075282-B826-4B61-815F-092B2121460D}" destId="{84A2EC5E-5C62-4E38-B9CF-8351A87E8F8B}" srcOrd="2" destOrd="0" parTransId="{9A5DF23B-3A85-48DF-8D4A-50E6D7B30078}" sibTransId="{B9F7D5EC-49A1-4088-A0A5-A72AF3E04B54}"/>
    <dgm:cxn modelId="{E7A49BE4-D952-4C84-AEB1-9A6F6707F8E9}" type="presOf" srcId="{6CC7D111-2557-4C48-BFFC-17EFBA0DFB17}" destId="{8E9847D3-E3BD-4B67-AC6A-E6CCED03F406}" srcOrd="0" destOrd="0" presId="urn:microsoft.com/office/officeart/2005/8/layout/matrix1"/>
    <dgm:cxn modelId="{7D7EC708-D764-4E87-91AC-BA7B92A094AE}" type="presOf" srcId="{6CC7D111-2557-4C48-BFFC-17EFBA0DFB17}" destId="{1843FA7D-C43F-443C-B12A-43D3AAAFC0F5}" srcOrd="1" destOrd="0" presId="urn:microsoft.com/office/officeart/2005/8/layout/matrix1"/>
    <dgm:cxn modelId="{3A8CCEA3-37EB-4409-9BEC-2BCD0D58F0D7}" type="presOf" srcId="{84A2EC5E-5C62-4E38-B9CF-8351A87E8F8B}" destId="{0BA7FF12-5503-4805-B792-E763398D32E4}" srcOrd="0" destOrd="0" presId="urn:microsoft.com/office/officeart/2005/8/layout/matrix1"/>
    <dgm:cxn modelId="{AE19ED9A-7095-44DB-813F-800F6A45922E}" type="presOf" srcId="{E8EFCB94-19C1-45E7-93A4-9C90C4130501}" destId="{4005D7BC-6105-4777-9528-2F2B3E7A56CF}" srcOrd="1" destOrd="0" presId="urn:microsoft.com/office/officeart/2005/8/layout/matrix1"/>
    <dgm:cxn modelId="{0E202902-61EB-48D6-A744-1DF5DC289A15}" srcId="{75075282-B826-4B61-815F-092B2121460D}" destId="{6CC7D111-2557-4C48-BFFC-17EFBA0DFB17}" srcOrd="0" destOrd="0" parTransId="{715E043F-CE61-428D-8EA6-7A9991D5FAFD}" sibTransId="{EEFE3513-4DBB-49BB-9BE6-CFCF7B2E21A2}"/>
    <dgm:cxn modelId="{136C5152-A5FF-496D-8E14-0827B0E2A3BA}" type="presOf" srcId="{75075282-B826-4B61-815F-092B2121460D}" destId="{6D552DFC-AAE4-46BA-A740-A10EE10453F8}" srcOrd="0" destOrd="0" presId="urn:microsoft.com/office/officeart/2005/8/layout/matrix1"/>
    <dgm:cxn modelId="{35B13393-F635-4600-A30F-02262697E0CD}" type="presOf" srcId="{E8EFCB94-19C1-45E7-93A4-9C90C4130501}" destId="{120FB10A-D850-488E-AA82-24A4D193E21B}" srcOrd="0" destOrd="0" presId="urn:microsoft.com/office/officeart/2005/8/layout/matrix1"/>
    <dgm:cxn modelId="{FED893F5-6779-4A6B-9A42-936BB5E2A1C4}" srcId="{75075282-B826-4B61-815F-092B2121460D}" destId="{E8EFCB94-19C1-45E7-93A4-9C90C4130501}" srcOrd="1" destOrd="0" parTransId="{635F4A04-D25E-4945-BE42-FC5AD6D7DDB8}" sibTransId="{F6E5B36B-D4CE-4807-B811-CBD592755188}"/>
    <dgm:cxn modelId="{672E044C-22CD-44EB-9431-BC5F919CE27C}" type="presOf" srcId="{6DA38465-DDF9-4C2C-9924-6225DAF04CA6}" destId="{93AE9809-30B9-4A4A-9ECF-3955A518A82E}" srcOrd="0" destOrd="0" presId="urn:microsoft.com/office/officeart/2005/8/layout/matrix1"/>
    <dgm:cxn modelId="{5346E619-C83B-44CF-8F72-682A5206EA95}" type="presOf" srcId="{84A2EC5E-5C62-4E38-B9CF-8351A87E8F8B}" destId="{ACEE63FB-B702-4F0E-BB2E-6792237487F7}" srcOrd="1" destOrd="0" presId="urn:microsoft.com/office/officeart/2005/8/layout/matrix1"/>
    <dgm:cxn modelId="{9E0C364D-32A8-453B-B506-4C8ECFD42A6B}" type="presParOf" srcId="{93AE9809-30B9-4A4A-9ECF-3955A518A82E}" destId="{C5198434-251F-4A00-AFC1-9C3621186D6B}" srcOrd="0" destOrd="0" presId="urn:microsoft.com/office/officeart/2005/8/layout/matrix1"/>
    <dgm:cxn modelId="{D0CF7CBD-1D46-4503-ADF0-123116726C91}" type="presParOf" srcId="{C5198434-251F-4A00-AFC1-9C3621186D6B}" destId="{8E9847D3-E3BD-4B67-AC6A-E6CCED03F406}" srcOrd="0" destOrd="0" presId="urn:microsoft.com/office/officeart/2005/8/layout/matrix1"/>
    <dgm:cxn modelId="{1786566F-262E-4FEC-9457-7E1C30B7FBF4}" type="presParOf" srcId="{C5198434-251F-4A00-AFC1-9C3621186D6B}" destId="{1843FA7D-C43F-443C-B12A-43D3AAAFC0F5}" srcOrd="1" destOrd="0" presId="urn:microsoft.com/office/officeart/2005/8/layout/matrix1"/>
    <dgm:cxn modelId="{93F46495-2855-42B3-8DD9-66C2EB3F013D}" type="presParOf" srcId="{C5198434-251F-4A00-AFC1-9C3621186D6B}" destId="{120FB10A-D850-488E-AA82-24A4D193E21B}" srcOrd="2" destOrd="0" presId="urn:microsoft.com/office/officeart/2005/8/layout/matrix1"/>
    <dgm:cxn modelId="{941A4A95-5974-4AB7-ADBA-A3FBAE7F48DF}" type="presParOf" srcId="{C5198434-251F-4A00-AFC1-9C3621186D6B}" destId="{4005D7BC-6105-4777-9528-2F2B3E7A56CF}" srcOrd="3" destOrd="0" presId="urn:microsoft.com/office/officeart/2005/8/layout/matrix1"/>
    <dgm:cxn modelId="{907B9466-F2E9-434A-9DFD-E6D537834ACD}" type="presParOf" srcId="{C5198434-251F-4A00-AFC1-9C3621186D6B}" destId="{0BA7FF12-5503-4805-B792-E763398D32E4}" srcOrd="4" destOrd="0" presId="urn:microsoft.com/office/officeart/2005/8/layout/matrix1"/>
    <dgm:cxn modelId="{CB5B3969-C822-46E7-9F07-8030178E03C7}" type="presParOf" srcId="{C5198434-251F-4A00-AFC1-9C3621186D6B}" destId="{ACEE63FB-B702-4F0E-BB2E-6792237487F7}" srcOrd="5" destOrd="0" presId="urn:microsoft.com/office/officeart/2005/8/layout/matrix1"/>
    <dgm:cxn modelId="{B8631B97-332A-4D8D-919E-58CB35BD049A}" type="presParOf" srcId="{C5198434-251F-4A00-AFC1-9C3621186D6B}" destId="{0D3ECECD-53CC-4D97-A46F-21B6296BFFF5}" srcOrd="6" destOrd="0" presId="urn:microsoft.com/office/officeart/2005/8/layout/matrix1"/>
    <dgm:cxn modelId="{E3C44EF0-221F-4AE0-81BE-2F424BD96524}" type="presParOf" srcId="{C5198434-251F-4A00-AFC1-9C3621186D6B}" destId="{03DD8A21-EFB5-4188-988B-E8A7D34975DF}" srcOrd="7" destOrd="0" presId="urn:microsoft.com/office/officeart/2005/8/layout/matrix1"/>
    <dgm:cxn modelId="{5CF1BD28-96D6-47BB-B590-AD72F77461AA}" type="presParOf" srcId="{93AE9809-30B9-4A4A-9ECF-3955A518A82E}" destId="{6D552DFC-AAE4-46BA-A740-A10EE10453F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D1B38-2447-4457-9071-903EE8235BDE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9245477-3C8A-4AAB-8C3F-9949C5F05E09}">
      <dgm:prSet phldrT="[Текст]" custT="1"/>
      <dgm:spPr>
        <a:solidFill>
          <a:schemeClr val="accent3">
            <a:hueOff val="0"/>
            <a:satOff val="0"/>
            <a:lumOff val="0"/>
            <a:alpha val="4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кураторство</a:t>
          </a:r>
        </a:p>
      </dgm:t>
    </dgm:pt>
    <dgm:pt modelId="{B4DBFCE2-B8EC-4921-8EBB-310E62E817DB}" type="parTrans" cxnId="{AA37C052-1573-453A-98C7-6113692BA758}">
      <dgm:prSet/>
      <dgm:spPr/>
      <dgm:t>
        <a:bodyPr/>
        <a:lstStyle/>
        <a:p>
          <a:endParaRPr lang="ru-RU"/>
        </a:p>
      </dgm:t>
    </dgm:pt>
    <dgm:pt modelId="{BB62141A-FE46-4C4F-BDCE-2D3CA7DD6321}" type="sibTrans" cxnId="{AA37C052-1573-453A-98C7-6113692BA758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05DC32C-FC85-4862-900E-A3C33445FBB8}">
      <dgm:prSet phldrT="[Текст]" custT="1"/>
      <dgm:spPr>
        <a:solidFill>
          <a:schemeClr val="accent3">
            <a:hueOff val="3458782"/>
            <a:satOff val="-11852"/>
            <a:lumOff val="1529"/>
            <a:alpha val="4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педагог</a:t>
          </a:r>
          <a:endParaRPr lang="ru-RU" sz="2000" dirty="0">
            <a:solidFill>
              <a:schemeClr val="tx1"/>
            </a:solidFill>
          </a:endParaRPr>
        </a:p>
      </dgm:t>
    </dgm:pt>
    <dgm:pt modelId="{0FCBFD38-4232-4CD9-A296-402BF5FE55C7}" type="parTrans" cxnId="{B31FB03E-9D55-4B05-8C41-6945023AB43B}">
      <dgm:prSet/>
      <dgm:spPr/>
      <dgm:t>
        <a:bodyPr/>
        <a:lstStyle/>
        <a:p>
          <a:endParaRPr lang="ru-RU"/>
        </a:p>
      </dgm:t>
    </dgm:pt>
    <dgm:pt modelId="{A0BBDCA1-C6B6-44E2-972C-7D73DCBD9DB7}" type="sibTrans" cxnId="{B31FB03E-9D55-4B05-8C41-6945023AB43B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AF5C20B-9689-4E9A-BA85-80FC0C6D7A62}">
      <dgm:prSet phldrT="[Текст]" custT="1"/>
      <dgm:spPr>
        <a:solidFill>
          <a:schemeClr val="accent3">
            <a:hueOff val="6917565"/>
            <a:satOff val="-23703"/>
            <a:lumOff val="3059"/>
            <a:alpha val="4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репетиторство</a:t>
          </a:r>
          <a:endParaRPr lang="ru-RU" sz="2000" dirty="0">
            <a:solidFill>
              <a:schemeClr val="tx1"/>
            </a:solidFill>
          </a:endParaRPr>
        </a:p>
      </dgm:t>
    </dgm:pt>
    <dgm:pt modelId="{0C4C3498-F8E8-4732-93FD-5128A9A2667E}" type="parTrans" cxnId="{4EE0EF0E-83CD-4255-8606-AD8C7DE6152D}">
      <dgm:prSet/>
      <dgm:spPr/>
      <dgm:t>
        <a:bodyPr/>
        <a:lstStyle/>
        <a:p>
          <a:endParaRPr lang="ru-RU"/>
        </a:p>
      </dgm:t>
    </dgm:pt>
    <dgm:pt modelId="{9E9738D0-6F6A-4E97-BB58-5CCF88DA954F}" type="sibTrans" cxnId="{4EE0EF0E-83CD-4255-8606-AD8C7DE6152D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F6E7CEA-B2BB-4ACF-B1C5-425B247AF4A3}">
      <dgm:prSet phldrT="[Текст]" custT="1"/>
      <dgm:spPr>
        <a:solidFill>
          <a:schemeClr val="accent3">
            <a:hueOff val="10376348"/>
            <a:satOff val="-35555"/>
            <a:lumOff val="4588"/>
            <a:alpha val="4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шефство</a:t>
          </a:r>
          <a:endParaRPr lang="ru-RU" sz="2000" dirty="0">
            <a:solidFill>
              <a:schemeClr val="tx1"/>
            </a:solidFill>
          </a:endParaRPr>
        </a:p>
      </dgm:t>
    </dgm:pt>
    <dgm:pt modelId="{1FEE1621-8DD2-4339-964A-8C11B08E6244}" type="parTrans" cxnId="{3B7DACC6-E661-4ABF-8AE6-82B99627E4DE}">
      <dgm:prSet/>
      <dgm:spPr/>
      <dgm:t>
        <a:bodyPr/>
        <a:lstStyle/>
        <a:p>
          <a:endParaRPr lang="ru-RU"/>
        </a:p>
      </dgm:t>
    </dgm:pt>
    <dgm:pt modelId="{4B1ED8FE-FF3E-450C-9A18-CD87C1C1EDE2}" type="sibTrans" cxnId="{3B7DACC6-E661-4ABF-8AE6-82B99627E4DE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9A41B3D-6EF6-464B-8A7D-F0F9DC785434}">
      <dgm:prSet phldrT="[Текст]" custT="1"/>
      <dgm:spPr>
        <a:solidFill>
          <a:schemeClr val="accent3">
            <a:hueOff val="13835130"/>
            <a:satOff val="-47406"/>
            <a:lumOff val="6118"/>
            <a:alpha val="45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коучинг</a:t>
          </a:r>
          <a:endParaRPr lang="ru-RU" sz="2000" dirty="0">
            <a:solidFill>
              <a:schemeClr val="tx1"/>
            </a:solidFill>
          </a:endParaRPr>
        </a:p>
      </dgm:t>
    </dgm:pt>
    <dgm:pt modelId="{B0283EBE-0902-4C2F-9798-9DB948093853}" type="parTrans" cxnId="{C3B7563D-C71F-422F-BDC7-D87D33D15504}">
      <dgm:prSet/>
      <dgm:spPr/>
      <dgm:t>
        <a:bodyPr/>
        <a:lstStyle/>
        <a:p>
          <a:endParaRPr lang="ru-RU"/>
        </a:p>
      </dgm:t>
    </dgm:pt>
    <dgm:pt modelId="{B77773E3-F0DB-4F66-ADEA-234E35EE5EEE}" type="sibTrans" cxnId="{C3B7563D-C71F-422F-BDC7-D87D33D15504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BF9CF09-89C7-4878-A67F-E9D1898AEEBC}">
      <dgm:prSet custT="1"/>
      <dgm:spPr>
        <a:solidFill>
          <a:schemeClr val="accent3">
            <a:hueOff val="17293912"/>
            <a:satOff val="-59258"/>
            <a:lumOff val="7647"/>
            <a:alpha val="45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тьютерство</a:t>
          </a:r>
          <a:endParaRPr lang="ru-RU" sz="2000" dirty="0">
            <a:solidFill>
              <a:schemeClr val="tx1"/>
            </a:solidFill>
          </a:endParaRPr>
        </a:p>
      </dgm:t>
    </dgm:pt>
    <dgm:pt modelId="{6B5E9F17-53C2-48F3-B4E4-613B8EE2B8B6}" type="parTrans" cxnId="{CE91B47F-7B35-4F4B-A7BC-94BCC36FD7D2}">
      <dgm:prSet/>
      <dgm:spPr/>
      <dgm:t>
        <a:bodyPr/>
        <a:lstStyle/>
        <a:p>
          <a:endParaRPr lang="ru-RU"/>
        </a:p>
      </dgm:t>
    </dgm:pt>
    <dgm:pt modelId="{5420B32F-D564-4BFE-8D33-9A30893E1B23}" type="sibTrans" cxnId="{CE91B47F-7B35-4F4B-A7BC-94BCC36FD7D2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DCE2CF-1B98-4EB9-BFED-B6B6A2BC6828}" type="pres">
      <dgm:prSet presAssocID="{B5CD1B38-2447-4457-9071-903EE8235B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28A80-98A6-4835-AB75-2DC818A2594D}" type="pres">
      <dgm:prSet presAssocID="{B9245477-3C8A-4AAB-8C3F-9949C5F05E09}" presName="node" presStyleLbl="node1" presStyleIdx="0" presStyleCnt="6" custScaleX="169292" custScaleY="143191" custRadScaleRad="99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E48C0-4316-49B0-AD29-45730171AF96}" type="pres">
      <dgm:prSet presAssocID="{BB62141A-FE46-4C4F-BDCE-2D3CA7DD632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4DF488C-6AE2-47F7-A5DF-7DE74322203D}" type="pres">
      <dgm:prSet presAssocID="{BB62141A-FE46-4C4F-BDCE-2D3CA7DD632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7F5109A-874F-45CF-8F0C-F49F049C484C}" type="pres">
      <dgm:prSet presAssocID="{005DC32C-FC85-4862-900E-A3C33445FBB8}" presName="node" presStyleLbl="node1" presStyleIdx="1" presStyleCnt="6" custScaleX="153253" custScaleY="156250" custRadScaleRad="161403" custRadScaleInc="28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9EAF6-C517-4625-933B-CA704C30EF16}" type="pres">
      <dgm:prSet presAssocID="{A0BBDCA1-C6B6-44E2-972C-7D73DCBD9DB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FDCA262-EF92-4619-830A-8D892BF33A8E}" type="pres">
      <dgm:prSet presAssocID="{A0BBDCA1-C6B6-44E2-972C-7D73DCBD9DB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9746ED5-62DD-4F87-8B6A-0835597A6D6E}" type="pres">
      <dgm:prSet presAssocID="{EAF5C20B-9689-4E9A-BA85-80FC0C6D7A62}" presName="node" presStyleLbl="node1" presStyleIdx="2" presStyleCnt="6" custScaleX="157363" custScaleY="158881" custRadScaleRad="152047" custRadScaleInc="-1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0F3D0-1046-4872-8790-467790C08471}" type="pres">
      <dgm:prSet presAssocID="{9E9738D0-6F6A-4E97-BB58-5CCF88DA954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2497590-E14E-4C55-B0BA-A98DB13D1DB3}" type="pres">
      <dgm:prSet presAssocID="{9E9738D0-6F6A-4E97-BB58-5CCF88DA954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13DDBAE-640F-4A5B-8FE0-0C691E4A0C02}" type="pres">
      <dgm:prSet presAssocID="{2F6E7CEA-B2BB-4ACF-B1C5-425B247AF4A3}" presName="node" presStyleLbl="node1" presStyleIdx="3" presStyleCnt="6" custScaleX="164443" custScaleY="168082" custRadScaleRad="85912" custRadScaleInc="-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661C6-EC41-42A7-A21A-1250DDDB7C2D}" type="pres">
      <dgm:prSet presAssocID="{4B1ED8FE-FF3E-450C-9A18-CD87C1C1EDE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340691C-8255-41D5-90F9-6618B9E671B7}" type="pres">
      <dgm:prSet presAssocID="{4B1ED8FE-FF3E-450C-9A18-CD87C1C1EDE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7CB58A-623D-489E-BA17-DD6D4FD75486}" type="pres">
      <dgm:prSet presAssocID="{09A41B3D-6EF6-464B-8A7D-F0F9DC785434}" presName="node" presStyleLbl="node1" presStyleIdx="4" presStyleCnt="6" custScaleX="166884" custScaleY="151354" custRadScaleRad="142079" custRadScaleInc="2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BA60A-356C-43C9-9C16-09D87ACD3901}" type="pres">
      <dgm:prSet presAssocID="{B77773E3-F0DB-4F66-ADEA-234E35EE5EE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B15B097-D55F-42C2-A4D0-81C05A8E1D4D}" type="pres">
      <dgm:prSet presAssocID="{B77773E3-F0DB-4F66-ADEA-234E35EE5EE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C264E0A-1087-41DE-A9B5-4DA9F1B93D26}" type="pres">
      <dgm:prSet presAssocID="{6BF9CF09-89C7-4878-A67F-E9D1898AEEBC}" presName="node" presStyleLbl="node1" presStyleIdx="5" presStyleCnt="6" custScaleX="149546" custScaleY="156150" custRadScaleRad="152734" custRadScaleInc="-1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B6EC9-6C3C-4C37-8DC3-7C9F1037075E}" type="pres">
      <dgm:prSet presAssocID="{5420B32F-D564-4BFE-8D33-9A30893E1B2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3235894-8E45-4200-9543-185C724C0923}" type="pres">
      <dgm:prSet presAssocID="{5420B32F-D564-4BFE-8D33-9A30893E1B2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31FB03E-9D55-4B05-8C41-6945023AB43B}" srcId="{B5CD1B38-2447-4457-9071-903EE8235BDE}" destId="{005DC32C-FC85-4862-900E-A3C33445FBB8}" srcOrd="1" destOrd="0" parTransId="{0FCBFD38-4232-4CD9-A296-402BF5FE55C7}" sibTransId="{A0BBDCA1-C6B6-44E2-972C-7D73DCBD9DB7}"/>
    <dgm:cxn modelId="{47401E0C-1CC8-4BB8-8ACA-00AC3921B68B}" type="presOf" srcId="{9E9738D0-6F6A-4E97-BB58-5CCF88DA954F}" destId="{42497590-E14E-4C55-B0BA-A98DB13D1DB3}" srcOrd="1" destOrd="0" presId="urn:microsoft.com/office/officeart/2005/8/layout/cycle2"/>
    <dgm:cxn modelId="{4EE0EF0E-83CD-4255-8606-AD8C7DE6152D}" srcId="{B5CD1B38-2447-4457-9071-903EE8235BDE}" destId="{EAF5C20B-9689-4E9A-BA85-80FC0C6D7A62}" srcOrd="2" destOrd="0" parTransId="{0C4C3498-F8E8-4732-93FD-5128A9A2667E}" sibTransId="{9E9738D0-6F6A-4E97-BB58-5CCF88DA954F}"/>
    <dgm:cxn modelId="{CE91B47F-7B35-4F4B-A7BC-94BCC36FD7D2}" srcId="{B5CD1B38-2447-4457-9071-903EE8235BDE}" destId="{6BF9CF09-89C7-4878-A67F-E9D1898AEEBC}" srcOrd="5" destOrd="0" parTransId="{6B5E9F17-53C2-48F3-B4E4-613B8EE2B8B6}" sibTransId="{5420B32F-D564-4BFE-8D33-9A30893E1B23}"/>
    <dgm:cxn modelId="{63EB2008-03B9-4BC1-976D-601F529DB335}" type="presOf" srcId="{5420B32F-D564-4BFE-8D33-9A30893E1B23}" destId="{03DB6EC9-6C3C-4C37-8DC3-7C9F1037075E}" srcOrd="0" destOrd="0" presId="urn:microsoft.com/office/officeart/2005/8/layout/cycle2"/>
    <dgm:cxn modelId="{3087DDFC-5C05-4DB8-9A12-9BFE2231A7D2}" type="presOf" srcId="{BB62141A-FE46-4C4F-BDCE-2D3CA7DD6321}" destId="{84DF488C-6AE2-47F7-A5DF-7DE74322203D}" srcOrd="1" destOrd="0" presId="urn:microsoft.com/office/officeart/2005/8/layout/cycle2"/>
    <dgm:cxn modelId="{85A457DA-C855-43D7-8791-1BEF41AE9EBC}" type="presOf" srcId="{005DC32C-FC85-4862-900E-A3C33445FBB8}" destId="{17F5109A-874F-45CF-8F0C-F49F049C484C}" srcOrd="0" destOrd="0" presId="urn:microsoft.com/office/officeart/2005/8/layout/cycle2"/>
    <dgm:cxn modelId="{07B6162C-1C70-4946-A98C-8D533772ADC1}" type="presOf" srcId="{B5CD1B38-2447-4457-9071-903EE8235BDE}" destId="{8ADCE2CF-1B98-4EB9-BFED-B6B6A2BC6828}" srcOrd="0" destOrd="0" presId="urn:microsoft.com/office/officeart/2005/8/layout/cycle2"/>
    <dgm:cxn modelId="{8752B9FE-AFE1-45E9-816D-5A0509321DFB}" type="presOf" srcId="{6BF9CF09-89C7-4878-A67F-E9D1898AEEBC}" destId="{AC264E0A-1087-41DE-A9B5-4DA9F1B93D26}" srcOrd="0" destOrd="0" presId="urn:microsoft.com/office/officeart/2005/8/layout/cycle2"/>
    <dgm:cxn modelId="{3B7DACC6-E661-4ABF-8AE6-82B99627E4DE}" srcId="{B5CD1B38-2447-4457-9071-903EE8235BDE}" destId="{2F6E7CEA-B2BB-4ACF-B1C5-425B247AF4A3}" srcOrd="3" destOrd="0" parTransId="{1FEE1621-8DD2-4339-964A-8C11B08E6244}" sibTransId="{4B1ED8FE-FF3E-450C-9A18-CD87C1C1EDE2}"/>
    <dgm:cxn modelId="{336B33EF-630B-4135-B28B-C8AD7501E849}" type="presOf" srcId="{09A41B3D-6EF6-464B-8A7D-F0F9DC785434}" destId="{D77CB58A-623D-489E-BA17-DD6D4FD75486}" srcOrd="0" destOrd="0" presId="urn:microsoft.com/office/officeart/2005/8/layout/cycle2"/>
    <dgm:cxn modelId="{3D859275-1091-4B68-A886-BE56D68B6E45}" type="presOf" srcId="{A0BBDCA1-C6B6-44E2-972C-7D73DCBD9DB7}" destId="{6FDCA262-EF92-4619-830A-8D892BF33A8E}" srcOrd="1" destOrd="0" presId="urn:microsoft.com/office/officeart/2005/8/layout/cycle2"/>
    <dgm:cxn modelId="{AA37C052-1573-453A-98C7-6113692BA758}" srcId="{B5CD1B38-2447-4457-9071-903EE8235BDE}" destId="{B9245477-3C8A-4AAB-8C3F-9949C5F05E09}" srcOrd="0" destOrd="0" parTransId="{B4DBFCE2-B8EC-4921-8EBB-310E62E817DB}" sibTransId="{BB62141A-FE46-4C4F-BDCE-2D3CA7DD6321}"/>
    <dgm:cxn modelId="{A1E25364-AAED-443D-8829-0DE5FEC0D306}" type="presOf" srcId="{4B1ED8FE-FF3E-450C-9A18-CD87C1C1EDE2}" destId="{123661C6-EC41-42A7-A21A-1250DDDB7C2D}" srcOrd="0" destOrd="0" presId="urn:microsoft.com/office/officeart/2005/8/layout/cycle2"/>
    <dgm:cxn modelId="{5DAAE8DB-1E39-4A3F-B62C-0F3A9E2461FA}" type="presOf" srcId="{5420B32F-D564-4BFE-8D33-9A30893E1B23}" destId="{83235894-8E45-4200-9543-185C724C0923}" srcOrd="1" destOrd="0" presId="urn:microsoft.com/office/officeart/2005/8/layout/cycle2"/>
    <dgm:cxn modelId="{7BD649D7-6911-47BE-B5E7-0B8DE2E55FA6}" type="presOf" srcId="{B77773E3-F0DB-4F66-ADEA-234E35EE5EEE}" destId="{7B15B097-D55F-42C2-A4D0-81C05A8E1D4D}" srcOrd="1" destOrd="0" presId="urn:microsoft.com/office/officeart/2005/8/layout/cycle2"/>
    <dgm:cxn modelId="{134ADF4D-62E4-4BDF-BE82-33A412355742}" type="presOf" srcId="{9E9738D0-6F6A-4E97-BB58-5CCF88DA954F}" destId="{EB20F3D0-1046-4872-8790-467790C08471}" srcOrd="0" destOrd="0" presId="urn:microsoft.com/office/officeart/2005/8/layout/cycle2"/>
    <dgm:cxn modelId="{A03C5C3D-7F40-4D4C-BF45-9BC180688AAF}" type="presOf" srcId="{BB62141A-FE46-4C4F-BDCE-2D3CA7DD6321}" destId="{F82E48C0-4316-49B0-AD29-45730171AF96}" srcOrd="0" destOrd="0" presId="urn:microsoft.com/office/officeart/2005/8/layout/cycle2"/>
    <dgm:cxn modelId="{BB7B1511-0F80-4536-B2E0-F79C15E1EA44}" type="presOf" srcId="{A0BBDCA1-C6B6-44E2-972C-7D73DCBD9DB7}" destId="{3749EAF6-C517-4625-933B-CA704C30EF16}" srcOrd="0" destOrd="0" presId="urn:microsoft.com/office/officeart/2005/8/layout/cycle2"/>
    <dgm:cxn modelId="{3151B585-0095-4BE6-BED3-343A30896C5E}" type="presOf" srcId="{B9245477-3C8A-4AAB-8C3F-9949C5F05E09}" destId="{6A928A80-98A6-4835-AB75-2DC818A2594D}" srcOrd="0" destOrd="0" presId="urn:microsoft.com/office/officeart/2005/8/layout/cycle2"/>
    <dgm:cxn modelId="{4A1A966E-D9E1-4C18-BBAC-749A0CC8CF14}" type="presOf" srcId="{2F6E7CEA-B2BB-4ACF-B1C5-425B247AF4A3}" destId="{A13DDBAE-640F-4A5B-8FE0-0C691E4A0C02}" srcOrd="0" destOrd="0" presId="urn:microsoft.com/office/officeart/2005/8/layout/cycle2"/>
    <dgm:cxn modelId="{F931C1B8-3562-4BDA-A30B-327D8F00655F}" type="presOf" srcId="{B77773E3-F0DB-4F66-ADEA-234E35EE5EEE}" destId="{A74BA60A-356C-43C9-9C16-09D87ACD3901}" srcOrd="0" destOrd="0" presId="urn:microsoft.com/office/officeart/2005/8/layout/cycle2"/>
    <dgm:cxn modelId="{C3B7563D-C71F-422F-BDC7-D87D33D15504}" srcId="{B5CD1B38-2447-4457-9071-903EE8235BDE}" destId="{09A41B3D-6EF6-464B-8A7D-F0F9DC785434}" srcOrd="4" destOrd="0" parTransId="{B0283EBE-0902-4C2F-9798-9DB948093853}" sibTransId="{B77773E3-F0DB-4F66-ADEA-234E35EE5EEE}"/>
    <dgm:cxn modelId="{ABBBADB9-0958-4C64-936D-BCC3F5E7EEF4}" type="presOf" srcId="{4B1ED8FE-FF3E-450C-9A18-CD87C1C1EDE2}" destId="{9340691C-8255-41D5-90F9-6618B9E671B7}" srcOrd="1" destOrd="0" presId="urn:microsoft.com/office/officeart/2005/8/layout/cycle2"/>
    <dgm:cxn modelId="{A9410D16-CC6B-468D-9657-FE6BA37959CD}" type="presOf" srcId="{EAF5C20B-9689-4E9A-BA85-80FC0C6D7A62}" destId="{99746ED5-62DD-4F87-8B6A-0835597A6D6E}" srcOrd="0" destOrd="0" presId="urn:microsoft.com/office/officeart/2005/8/layout/cycle2"/>
    <dgm:cxn modelId="{14F28947-266F-45EC-9406-D7622BEAC834}" type="presParOf" srcId="{8ADCE2CF-1B98-4EB9-BFED-B6B6A2BC6828}" destId="{6A928A80-98A6-4835-AB75-2DC818A2594D}" srcOrd="0" destOrd="0" presId="urn:microsoft.com/office/officeart/2005/8/layout/cycle2"/>
    <dgm:cxn modelId="{4BBCD1A4-DF84-4BCC-A6C9-DCB7CD333DBA}" type="presParOf" srcId="{8ADCE2CF-1B98-4EB9-BFED-B6B6A2BC6828}" destId="{F82E48C0-4316-49B0-AD29-45730171AF96}" srcOrd="1" destOrd="0" presId="urn:microsoft.com/office/officeart/2005/8/layout/cycle2"/>
    <dgm:cxn modelId="{378DEF2D-3AD2-4F69-8464-A9D512C001F7}" type="presParOf" srcId="{F82E48C0-4316-49B0-AD29-45730171AF96}" destId="{84DF488C-6AE2-47F7-A5DF-7DE74322203D}" srcOrd="0" destOrd="0" presId="urn:microsoft.com/office/officeart/2005/8/layout/cycle2"/>
    <dgm:cxn modelId="{CA722373-D18E-44D0-9F71-4224A44573CB}" type="presParOf" srcId="{8ADCE2CF-1B98-4EB9-BFED-B6B6A2BC6828}" destId="{17F5109A-874F-45CF-8F0C-F49F049C484C}" srcOrd="2" destOrd="0" presId="urn:microsoft.com/office/officeart/2005/8/layout/cycle2"/>
    <dgm:cxn modelId="{4DD14753-A4B0-4D90-9B37-0161C97E0E11}" type="presParOf" srcId="{8ADCE2CF-1B98-4EB9-BFED-B6B6A2BC6828}" destId="{3749EAF6-C517-4625-933B-CA704C30EF16}" srcOrd="3" destOrd="0" presId="urn:microsoft.com/office/officeart/2005/8/layout/cycle2"/>
    <dgm:cxn modelId="{7BAD218D-55DA-4735-A917-7CB17F1C5221}" type="presParOf" srcId="{3749EAF6-C517-4625-933B-CA704C30EF16}" destId="{6FDCA262-EF92-4619-830A-8D892BF33A8E}" srcOrd="0" destOrd="0" presId="urn:microsoft.com/office/officeart/2005/8/layout/cycle2"/>
    <dgm:cxn modelId="{29015831-1324-44F3-847D-D92494B7C000}" type="presParOf" srcId="{8ADCE2CF-1B98-4EB9-BFED-B6B6A2BC6828}" destId="{99746ED5-62DD-4F87-8B6A-0835597A6D6E}" srcOrd="4" destOrd="0" presId="urn:microsoft.com/office/officeart/2005/8/layout/cycle2"/>
    <dgm:cxn modelId="{20565AC2-A58A-40D5-AF62-B7F7E3B288B7}" type="presParOf" srcId="{8ADCE2CF-1B98-4EB9-BFED-B6B6A2BC6828}" destId="{EB20F3D0-1046-4872-8790-467790C08471}" srcOrd="5" destOrd="0" presId="urn:microsoft.com/office/officeart/2005/8/layout/cycle2"/>
    <dgm:cxn modelId="{E6627304-6FFB-4DFE-9B51-54CAFA65230B}" type="presParOf" srcId="{EB20F3D0-1046-4872-8790-467790C08471}" destId="{42497590-E14E-4C55-B0BA-A98DB13D1DB3}" srcOrd="0" destOrd="0" presId="urn:microsoft.com/office/officeart/2005/8/layout/cycle2"/>
    <dgm:cxn modelId="{C13FB39C-7EBA-46EE-8CFB-D408E5C06710}" type="presParOf" srcId="{8ADCE2CF-1B98-4EB9-BFED-B6B6A2BC6828}" destId="{A13DDBAE-640F-4A5B-8FE0-0C691E4A0C02}" srcOrd="6" destOrd="0" presId="urn:microsoft.com/office/officeart/2005/8/layout/cycle2"/>
    <dgm:cxn modelId="{6990127C-F17E-465A-8EDF-04CFA26A202C}" type="presParOf" srcId="{8ADCE2CF-1B98-4EB9-BFED-B6B6A2BC6828}" destId="{123661C6-EC41-42A7-A21A-1250DDDB7C2D}" srcOrd="7" destOrd="0" presId="urn:microsoft.com/office/officeart/2005/8/layout/cycle2"/>
    <dgm:cxn modelId="{1EA0129F-5692-4852-84B2-C4C1C144BCA7}" type="presParOf" srcId="{123661C6-EC41-42A7-A21A-1250DDDB7C2D}" destId="{9340691C-8255-41D5-90F9-6618B9E671B7}" srcOrd="0" destOrd="0" presId="urn:microsoft.com/office/officeart/2005/8/layout/cycle2"/>
    <dgm:cxn modelId="{1A6338D4-5D2B-4F64-9FAA-C21176F025A0}" type="presParOf" srcId="{8ADCE2CF-1B98-4EB9-BFED-B6B6A2BC6828}" destId="{D77CB58A-623D-489E-BA17-DD6D4FD75486}" srcOrd="8" destOrd="0" presId="urn:microsoft.com/office/officeart/2005/8/layout/cycle2"/>
    <dgm:cxn modelId="{8D3BA2AF-1B27-45EE-A6EC-BC8DB7697897}" type="presParOf" srcId="{8ADCE2CF-1B98-4EB9-BFED-B6B6A2BC6828}" destId="{A74BA60A-356C-43C9-9C16-09D87ACD3901}" srcOrd="9" destOrd="0" presId="urn:microsoft.com/office/officeart/2005/8/layout/cycle2"/>
    <dgm:cxn modelId="{330678DC-05F9-4DAC-89E6-69FF0D1D3121}" type="presParOf" srcId="{A74BA60A-356C-43C9-9C16-09D87ACD3901}" destId="{7B15B097-D55F-42C2-A4D0-81C05A8E1D4D}" srcOrd="0" destOrd="0" presId="urn:microsoft.com/office/officeart/2005/8/layout/cycle2"/>
    <dgm:cxn modelId="{C6A39EE7-D5C8-46C9-A159-451DBC180284}" type="presParOf" srcId="{8ADCE2CF-1B98-4EB9-BFED-B6B6A2BC6828}" destId="{AC264E0A-1087-41DE-A9B5-4DA9F1B93D26}" srcOrd="10" destOrd="0" presId="urn:microsoft.com/office/officeart/2005/8/layout/cycle2"/>
    <dgm:cxn modelId="{71368344-F66C-4727-A073-C728D20F6B5C}" type="presParOf" srcId="{8ADCE2CF-1B98-4EB9-BFED-B6B6A2BC6828}" destId="{03DB6EC9-6C3C-4C37-8DC3-7C9F1037075E}" srcOrd="11" destOrd="0" presId="urn:microsoft.com/office/officeart/2005/8/layout/cycle2"/>
    <dgm:cxn modelId="{7BD60EF3-7F27-4F99-ACB2-473F454C4019}" type="presParOf" srcId="{03DB6EC9-6C3C-4C37-8DC3-7C9F1037075E}" destId="{83235894-8E45-4200-9543-185C724C09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03BA7-9676-4C82-A0DF-5017E8FD4000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17322D2-3455-46B1-AC2C-F0B301717537}">
      <dgm:prSet phldrT="[Текст]" phldr="1"/>
      <dgm:spPr/>
      <dgm:t>
        <a:bodyPr/>
        <a:lstStyle/>
        <a:p>
          <a:endParaRPr lang="ru-RU"/>
        </a:p>
      </dgm:t>
    </dgm:pt>
    <dgm:pt modelId="{502140BD-11B2-4C6A-89FB-AEDA0D1228A5}" type="parTrans" cxnId="{FFF3B37E-0177-4AFF-9AF1-F333DCBB8DE9}">
      <dgm:prSet/>
      <dgm:spPr/>
      <dgm:t>
        <a:bodyPr/>
        <a:lstStyle/>
        <a:p>
          <a:endParaRPr lang="ru-RU"/>
        </a:p>
      </dgm:t>
    </dgm:pt>
    <dgm:pt modelId="{2CAC911B-78E0-4BCB-AF95-EE1BDA73F153}" type="sibTrans" cxnId="{FFF3B37E-0177-4AFF-9AF1-F333DCBB8DE9}">
      <dgm:prSet/>
      <dgm:spPr/>
      <dgm:t>
        <a:bodyPr/>
        <a:lstStyle/>
        <a:p>
          <a:endParaRPr lang="ru-RU"/>
        </a:p>
      </dgm:t>
    </dgm:pt>
    <dgm:pt modelId="{523D6843-3199-4B72-A3D1-21461D86BEB1}">
      <dgm:prSet phldrT="[Текст]"/>
      <dgm:spPr/>
      <dgm:t>
        <a:bodyPr/>
        <a:lstStyle/>
        <a:p>
          <a:r>
            <a:rPr lang="ru-RU" dirty="0" smtClean="0"/>
            <a:t>Улучшение психологического климата в образовательной организации</a:t>
          </a:r>
          <a:endParaRPr lang="ru-RU" dirty="0"/>
        </a:p>
      </dgm:t>
    </dgm:pt>
    <dgm:pt modelId="{31395FC1-56B3-4D8D-812A-F6886DB852D2}" type="parTrans" cxnId="{3F585229-4DF5-48E8-AA84-D31DF787BD1C}">
      <dgm:prSet/>
      <dgm:spPr/>
      <dgm:t>
        <a:bodyPr/>
        <a:lstStyle/>
        <a:p>
          <a:endParaRPr lang="ru-RU"/>
        </a:p>
      </dgm:t>
    </dgm:pt>
    <dgm:pt modelId="{5880B96C-08B9-44BD-8BF5-DD225E93751A}" type="sibTrans" cxnId="{3F585229-4DF5-48E8-AA84-D31DF787BD1C}">
      <dgm:prSet/>
      <dgm:spPr/>
      <dgm:t>
        <a:bodyPr/>
        <a:lstStyle/>
        <a:p>
          <a:endParaRPr lang="ru-RU"/>
        </a:p>
      </dgm:t>
    </dgm:pt>
    <dgm:pt modelId="{F5AAD173-67A7-4DBC-A98D-DDA27FBB434F}">
      <dgm:prSet phldrT="[Текст]" phldr="1"/>
      <dgm:spPr/>
      <dgm:t>
        <a:bodyPr/>
        <a:lstStyle/>
        <a:p>
          <a:endParaRPr lang="ru-RU"/>
        </a:p>
      </dgm:t>
    </dgm:pt>
    <dgm:pt modelId="{4EBD7819-09B4-4046-8253-F7A457E1E608}" type="parTrans" cxnId="{858E4684-4A9C-4B13-B203-03488D070BA6}">
      <dgm:prSet/>
      <dgm:spPr/>
      <dgm:t>
        <a:bodyPr/>
        <a:lstStyle/>
        <a:p>
          <a:endParaRPr lang="ru-RU"/>
        </a:p>
      </dgm:t>
    </dgm:pt>
    <dgm:pt modelId="{AFEF68C7-BA97-4CE1-9878-BFFB6CF33332}" type="sibTrans" cxnId="{858E4684-4A9C-4B13-B203-03488D070BA6}">
      <dgm:prSet/>
      <dgm:spPr/>
      <dgm:t>
        <a:bodyPr/>
        <a:lstStyle/>
        <a:p>
          <a:endParaRPr lang="ru-RU"/>
        </a:p>
      </dgm:t>
    </dgm:pt>
    <dgm:pt modelId="{ED205075-2659-4243-9C2E-6FAFA41D59B5}">
      <dgm:prSet phldrT="[Текст]"/>
      <dgm:spPr/>
      <dgm:t>
        <a:bodyPr/>
        <a:lstStyle/>
        <a:p>
          <a:r>
            <a:rPr lang="ru-RU" dirty="0" smtClean="0"/>
            <a:t>Практическая реализация концепции построения индивидуальных образовательных траекторий</a:t>
          </a:r>
          <a:endParaRPr lang="ru-RU" dirty="0"/>
        </a:p>
      </dgm:t>
    </dgm:pt>
    <dgm:pt modelId="{98D246B4-9D2B-4A89-9EBF-BC8B08FF79AC}" type="parTrans" cxnId="{2ACAB1C2-5661-4E68-AEBA-DF6ABC202F91}">
      <dgm:prSet/>
      <dgm:spPr/>
      <dgm:t>
        <a:bodyPr/>
        <a:lstStyle/>
        <a:p>
          <a:endParaRPr lang="ru-RU"/>
        </a:p>
      </dgm:t>
    </dgm:pt>
    <dgm:pt modelId="{96EDBECB-CD89-47B7-8B11-0327CCDA8281}" type="sibTrans" cxnId="{2ACAB1C2-5661-4E68-AEBA-DF6ABC202F91}">
      <dgm:prSet/>
      <dgm:spPr/>
      <dgm:t>
        <a:bodyPr/>
        <a:lstStyle/>
        <a:p>
          <a:endParaRPr lang="ru-RU"/>
        </a:p>
      </dgm:t>
    </dgm:pt>
    <dgm:pt modelId="{45312239-4E5B-44E7-99D8-0C125D13E0E7}">
      <dgm:prSet phldrT="[Текст]" phldr="1"/>
      <dgm:spPr/>
      <dgm:t>
        <a:bodyPr/>
        <a:lstStyle/>
        <a:p>
          <a:endParaRPr lang="ru-RU" dirty="0"/>
        </a:p>
      </dgm:t>
    </dgm:pt>
    <dgm:pt modelId="{CA860819-0DAA-4478-AD08-8F40366F27D3}" type="parTrans" cxnId="{7770776F-FF89-4FA4-A014-1AB711EDE178}">
      <dgm:prSet/>
      <dgm:spPr/>
      <dgm:t>
        <a:bodyPr/>
        <a:lstStyle/>
        <a:p>
          <a:endParaRPr lang="ru-RU"/>
        </a:p>
      </dgm:t>
    </dgm:pt>
    <dgm:pt modelId="{AD9BB88C-23F1-457A-8F75-2C03AA1792FD}" type="sibTrans" cxnId="{7770776F-FF89-4FA4-A014-1AB711EDE178}">
      <dgm:prSet/>
      <dgm:spPr/>
      <dgm:t>
        <a:bodyPr/>
        <a:lstStyle/>
        <a:p>
          <a:endParaRPr lang="ru-RU"/>
        </a:p>
      </dgm:t>
    </dgm:pt>
    <dgm:pt modelId="{BB14A707-7E0B-480F-A74F-241AB37C7559}">
      <dgm:prSet phldrT="[Текст]"/>
      <dgm:spPr/>
      <dgm:t>
        <a:bodyPr/>
        <a:lstStyle/>
        <a:p>
          <a:r>
            <a:rPr lang="ru-RU" dirty="0" smtClean="0"/>
            <a:t>Высокий уровень </a:t>
          </a:r>
          <a:r>
            <a:rPr lang="ru-RU" dirty="0" err="1" smtClean="0"/>
            <a:t>включённости</a:t>
          </a:r>
          <a:r>
            <a:rPr lang="ru-RU" dirty="0" smtClean="0"/>
            <a:t> молодых специалистов в профессиональную работу, культурную жизнь ЦВР «Юность»</a:t>
          </a:r>
          <a:endParaRPr lang="ru-RU" dirty="0"/>
        </a:p>
      </dgm:t>
    </dgm:pt>
    <dgm:pt modelId="{E3B9926D-BEAE-4CC5-9F18-EF6DDE83AC90}" type="parTrans" cxnId="{CD432087-5884-4800-A29A-776B663FCA59}">
      <dgm:prSet/>
      <dgm:spPr/>
      <dgm:t>
        <a:bodyPr/>
        <a:lstStyle/>
        <a:p>
          <a:endParaRPr lang="ru-RU"/>
        </a:p>
      </dgm:t>
    </dgm:pt>
    <dgm:pt modelId="{AB4665AA-52F4-49FF-B62B-2EF0321EC9D4}" type="sibTrans" cxnId="{CD432087-5884-4800-A29A-776B663FCA59}">
      <dgm:prSet/>
      <dgm:spPr/>
      <dgm:t>
        <a:bodyPr/>
        <a:lstStyle/>
        <a:p>
          <a:endParaRPr lang="ru-RU"/>
        </a:p>
      </dgm:t>
    </dgm:pt>
    <dgm:pt modelId="{B40FC226-D0DA-4982-A3CD-ECFBEBA88B9A}">
      <dgm:prSet/>
      <dgm:spPr/>
      <dgm:t>
        <a:bodyPr/>
        <a:lstStyle/>
        <a:p>
          <a:endParaRPr lang="ru-RU"/>
        </a:p>
      </dgm:t>
    </dgm:pt>
    <dgm:pt modelId="{1B0C7024-2017-47AA-B311-605658AB5725}" type="parTrans" cxnId="{9251737A-ECB5-4625-9BA2-BCBD837E0D6F}">
      <dgm:prSet/>
      <dgm:spPr/>
      <dgm:t>
        <a:bodyPr/>
        <a:lstStyle/>
        <a:p>
          <a:endParaRPr lang="ru-RU"/>
        </a:p>
      </dgm:t>
    </dgm:pt>
    <dgm:pt modelId="{4F31207D-C295-49DE-8A9A-7ACBC830D9EE}" type="sibTrans" cxnId="{9251737A-ECB5-4625-9BA2-BCBD837E0D6F}">
      <dgm:prSet/>
      <dgm:spPr/>
      <dgm:t>
        <a:bodyPr/>
        <a:lstStyle/>
        <a:p>
          <a:endParaRPr lang="ru-RU"/>
        </a:p>
      </dgm:t>
    </dgm:pt>
    <dgm:pt modelId="{12A664A2-06DE-4CE5-9B91-DB4DA68B0055}">
      <dgm:prSet/>
      <dgm:spPr/>
      <dgm:t>
        <a:bodyPr/>
        <a:lstStyle/>
        <a:p>
          <a:endParaRPr lang="ru-RU"/>
        </a:p>
      </dgm:t>
    </dgm:pt>
    <dgm:pt modelId="{31D88DFA-0B57-48C8-9AB5-0C0A3DAEFFCA}" type="parTrans" cxnId="{4B704F40-CEB0-465E-8C42-0A706A689653}">
      <dgm:prSet/>
      <dgm:spPr/>
      <dgm:t>
        <a:bodyPr/>
        <a:lstStyle/>
        <a:p>
          <a:endParaRPr lang="ru-RU"/>
        </a:p>
      </dgm:t>
    </dgm:pt>
    <dgm:pt modelId="{8082A8AA-2396-4CA1-90CD-2FC4C40BF0B6}" type="sibTrans" cxnId="{4B704F40-CEB0-465E-8C42-0A706A689653}">
      <dgm:prSet/>
      <dgm:spPr/>
      <dgm:t>
        <a:bodyPr/>
        <a:lstStyle/>
        <a:p>
          <a:endParaRPr lang="ru-RU"/>
        </a:p>
      </dgm:t>
    </dgm:pt>
    <dgm:pt modelId="{B6E8A261-1AE9-4A85-8756-6A13A3A4058F}">
      <dgm:prSet/>
      <dgm:spPr/>
      <dgm:t>
        <a:bodyPr/>
        <a:lstStyle/>
        <a:p>
          <a:r>
            <a:rPr lang="ru-RU" dirty="0" smtClean="0"/>
            <a:t>Усиление уверенности в собственных силах и развитие личного, творческого и педагогического потенциалов</a:t>
          </a:r>
          <a:endParaRPr lang="ru-RU" dirty="0"/>
        </a:p>
      </dgm:t>
    </dgm:pt>
    <dgm:pt modelId="{0F18102C-145F-4E4C-830E-E23B12F2A5FE}" type="parTrans" cxnId="{8C9CF171-4663-4A81-931C-BAF4CEB64119}">
      <dgm:prSet/>
      <dgm:spPr/>
      <dgm:t>
        <a:bodyPr/>
        <a:lstStyle/>
        <a:p>
          <a:endParaRPr lang="ru-RU"/>
        </a:p>
      </dgm:t>
    </dgm:pt>
    <dgm:pt modelId="{09794D5E-20EA-47F0-97C3-E3AB5EB56499}" type="sibTrans" cxnId="{8C9CF171-4663-4A81-931C-BAF4CEB64119}">
      <dgm:prSet/>
      <dgm:spPr/>
      <dgm:t>
        <a:bodyPr/>
        <a:lstStyle/>
        <a:p>
          <a:endParaRPr lang="ru-RU"/>
        </a:p>
      </dgm:t>
    </dgm:pt>
    <dgm:pt modelId="{419660E8-0026-41D5-A9F7-0DAD03547F9D}">
      <dgm:prSet/>
      <dgm:spPr/>
      <dgm:t>
        <a:bodyPr/>
        <a:lstStyle/>
        <a:p>
          <a:r>
            <a:rPr lang="ru-RU" dirty="0" smtClean="0"/>
            <a:t>Положительное влияние на уровень профессиональной подготовки</a:t>
          </a:r>
          <a:endParaRPr lang="ru-RU" dirty="0"/>
        </a:p>
      </dgm:t>
    </dgm:pt>
    <dgm:pt modelId="{6A834C3A-B82C-48C5-933D-FC334DE13100}" type="parTrans" cxnId="{5FFE6870-4C6F-48FB-9B6A-AEAA81404CCC}">
      <dgm:prSet/>
      <dgm:spPr/>
      <dgm:t>
        <a:bodyPr/>
        <a:lstStyle/>
        <a:p>
          <a:endParaRPr lang="ru-RU"/>
        </a:p>
      </dgm:t>
    </dgm:pt>
    <dgm:pt modelId="{19554A93-6298-44DF-AC38-EAFC1B5FAF32}" type="sibTrans" cxnId="{5FFE6870-4C6F-48FB-9B6A-AEAA81404CCC}">
      <dgm:prSet/>
      <dgm:spPr/>
      <dgm:t>
        <a:bodyPr/>
        <a:lstStyle/>
        <a:p>
          <a:endParaRPr lang="ru-RU"/>
        </a:p>
      </dgm:t>
    </dgm:pt>
    <dgm:pt modelId="{FAAC1DDF-96AF-4462-B513-C953C52B55BB}" type="pres">
      <dgm:prSet presAssocID="{15503BA7-9676-4C82-A0DF-5017E8FD40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E44E0-19C5-4AD1-926D-7458720594DC}" type="pres">
      <dgm:prSet presAssocID="{817322D2-3455-46B1-AC2C-F0B301717537}" presName="composite" presStyleCnt="0"/>
      <dgm:spPr/>
    </dgm:pt>
    <dgm:pt modelId="{87C96593-865B-4C6E-8626-3CCFAF12541D}" type="pres">
      <dgm:prSet presAssocID="{817322D2-3455-46B1-AC2C-F0B30171753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F4867-FBDF-498B-B5B6-70043C17768B}" type="pres">
      <dgm:prSet presAssocID="{817322D2-3455-46B1-AC2C-F0B301717537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C85B1-3EFA-44C8-990F-FF8612CA70CE}" type="pres">
      <dgm:prSet presAssocID="{2CAC911B-78E0-4BCB-AF95-EE1BDA73F153}" presName="sp" presStyleCnt="0"/>
      <dgm:spPr/>
    </dgm:pt>
    <dgm:pt modelId="{1E48D93F-CD33-45BE-B599-F004B3CCA3AE}" type="pres">
      <dgm:prSet presAssocID="{F5AAD173-67A7-4DBC-A98D-DDA27FBB434F}" presName="composite" presStyleCnt="0"/>
      <dgm:spPr/>
    </dgm:pt>
    <dgm:pt modelId="{8E17C5C8-EAE7-4F4C-9C98-AF99F1A9E623}" type="pres">
      <dgm:prSet presAssocID="{F5AAD173-67A7-4DBC-A98D-DDA27FBB434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B5C89-F839-449E-8FD4-4D78CEC846BA}" type="pres">
      <dgm:prSet presAssocID="{F5AAD173-67A7-4DBC-A98D-DDA27FBB434F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9432E-E55D-44D2-B625-CD0B29605CC7}" type="pres">
      <dgm:prSet presAssocID="{AFEF68C7-BA97-4CE1-9878-BFFB6CF33332}" presName="sp" presStyleCnt="0"/>
      <dgm:spPr/>
    </dgm:pt>
    <dgm:pt modelId="{85572653-954F-4C52-9959-428259D64C55}" type="pres">
      <dgm:prSet presAssocID="{45312239-4E5B-44E7-99D8-0C125D13E0E7}" presName="composite" presStyleCnt="0"/>
      <dgm:spPr/>
    </dgm:pt>
    <dgm:pt modelId="{B62FC655-0E77-45FC-8F0F-F28AEC18D67E}" type="pres">
      <dgm:prSet presAssocID="{45312239-4E5B-44E7-99D8-0C125D13E0E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32270-E6AE-4DFE-8576-85458E612372}" type="pres">
      <dgm:prSet presAssocID="{45312239-4E5B-44E7-99D8-0C125D13E0E7}" presName="descendantText" presStyleLbl="alignAcc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41C2-8FE5-4768-8C4C-F368349A14C2}" type="pres">
      <dgm:prSet presAssocID="{AD9BB88C-23F1-457A-8F75-2C03AA1792FD}" presName="sp" presStyleCnt="0"/>
      <dgm:spPr/>
    </dgm:pt>
    <dgm:pt modelId="{0FA303B0-24B7-4053-A6FD-1DC237A539FB}" type="pres">
      <dgm:prSet presAssocID="{B40FC226-D0DA-4982-A3CD-ECFBEBA88B9A}" presName="composite" presStyleCnt="0"/>
      <dgm:spPr/>
    </dgm:pt>
    <dgm:pt modelId="{4943382C-1958-4B00-AE99-6693CF0DFB94}" type="pres">
      <dgm:prSet presAssocID="{B40FC226-D0DA-4982-A3CD-ECFBEBA88B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F2C47-C968-4006-940E-616A52719E48}" type="pres">
      <dgm:prSet presAssocID="{B40FC226-D0DA-4982-A3CD-ECFBEBA88B9A}" presName="descendantText" presStyleLbl="align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E6E2B-C9D9-4AC9-A912-A60FC85171A6}" type="pres">
      <dgm:prSet presAssocID="{4F31207D-C295-49DE-8A9A-7ACBC830D9EE}" presName="sp" presStyleCnt="0"/>
      <dgm:spPr/>
    </dgm:pt>
    <dgm:pt modelId="{AC48055F-E998-4F34-B4B4-3C9A111C672C}" type="pres">
      <dgm:prSet presAssocID="{12A664A2-06DE-4CE5-9B91-DB4DA68B0055}" presName="composite" presStyleCnt="0"/>
      <dgm:spPr/>
    </dgm:pt>
    <dgm:pt modelId="{015CCA18-DE9D-4214-BFBC-42A183ED486A}" type="pres">
      <dgm:prSet presAssocID="{12A664A2-06DE-4CE5-9B91-DB4DA68B005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9C35C-E6DC-43D9-A802-322D31C8EC9A}" type="pres">
      <dgm:prSet presAssocID="{12A664A2-06DE-4CE5-9B91-DB4DA68B0055}" presName="descendantText" presStyleLbl="alignAcc1" presStyleIdx="4" presStyleCnt="5" custLinFactNeighborX="-1533" custLinFactNeighborY="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ADF81-7AAD-425C-90A2-AFECAA862492}" type="presOf" srcId="{B40FC226-D0DA-4982-A3CD-ECFBEBA88B9A}" destId="{4943382C-1958-4B00-AE99-6693CF0DFB94}" srcOrd="0" destOrd="0" presId="urn:microsoft.com/office/officeart/2005/8/layout/chevron2"/>
    <dgm:cxn modelId="{3B268E33-8202-4F47-9028-A1736ACB657B}" type="presOf" srcId="{BB14A707-7E0B-480F-A74F-241AB37C7559}" destId="{04732270-E6AE-4DFE-8576-85458E612372}" srcOrd="0" destOrd="0" presId="urn:microsoft.com/office/officeart/2005/8/layout/chevron2"/>
    <dgm:cxn modelId="{C60CC4DA-D9AB-4C8A-B9FD-FE27E7271413}" type="presOf" srcId="{419660E8-0026-41D5-A9F7-0DAD03547F9D}" destId="{9809C35C-E6DC-43D9-A802-322D31C8EC9A}" srcOrd="0" destOrd="0" presId="urn:microsoft.com/office/officeart/2005/8/layout/chevron2"/>
    <dgm:cxn modelId="{2ACAB1C2-5661-4E68-AEBA-DF6ABC202F91}" srcId="{F5AAD173-67A7-4DBC-A98D-DDA27FBB434F}" destId="{ED205075-2659-4243-9C2E-6FAFA41D59B5}" srcOrd="0" destOrd="0" parTransId="{98D246B4-9D2B-4A89-9EBF-BC8B08FF79AC}" sibTransId="{96EDBECB-CD89-47B7-8B11-0327CCDA8281}"/>
    <dgm:cxn modelId="{4B704F40-CEB0-465E-8C42-0A706A689653}" srcId="{15503BA7-9676-4C82-A0DF-5017E8FD4000}" destId="{12A664A2-06DE-4CE5-9B91-DB4DA68B0055}" srcOrd="4" destOrd="0" parTransId="{31D88DFA-0B57-48C8-9AB5-0C0A3DAEFFCA}" sibTransId="{8082A8AA-2396-4CA1-90CD-2FC4C40BF0B6}"/>
    <dgm:cxn modelId="{858E4684-4A9C-4B13-B203-03488D070BA6}" srcId="{15503BA7-9676-4C82-A0DF-5017E8FD4000}" destId="{F5AAD173-67A7-4DBC-A98D-DDA27FBB434F}" srcOrd="1" destOrd="0" parTransId="{4EBD7819-09B4-4046-8253-F7A457E1E608}" sibTransId="{AFEF68C7-BA97-4CE1-9878-BFFB6CF33332}"/>
    <dgm:cxn modelId="{7770776F-FF89-4FA4-A014-1AB711EDE178}" srcId="{15503BA7-9676-4C82-A0DF-5017E8FD4000}" destId="{45312239-4E5B-44E7-99D8-0C125D13E0E7}" srcOrd="2" destOrd="0" parTransId="{CA860819-0DAA-4478-AD08-8F40366F27D3}" sibTransId="{AD9BB88C-23F1-457A-8F75-2C03AA1792FD}"/>
    <dgm:cxn modelId="{397855CE-591D-4DCE-9087-757F352EA40E}" type="presOf" srcId="{B6E8A261-1AE9-4A85-8756-6A13A3A4058F}" destId="{B9CF2C47-C968-4006-940E-616A52719E48}" srcOrd="0" destOrd="0" presId="urn:microsoft.com/office/officeart/2005/8/layout/chevron2"/>
    <dgm:cxn modelId="{2201CBDA-B952-42BB-8F86-E8E19429EF09}" type="presOf" srcId="{523D6843-3199-4B72-A3D1-21461D86BEB1}" destId="{755F4867-FBDF-498B-B5B6-70043C17768B}" srcOrd="0" destOrd="0" presId="urn:microsoft.com/office/officeart/2005/8/layout/chevron2"/>
    <dgm:cxn modelId="{CEC61690-3614-49F6-9C23-C0EBC290F532}" type="presOf" srcId="{15503BA7-9676-4C82-A0DF-5017E8FD4000}" destId="{FAAC1DDF-96AF-4462-B513-C953C52B55BB}" srcOrd="0" destOrd="0" presId="urn:microsoft.com/office/officeart/2005/8/layout/chevron2"/>
    <dgm:cxn modelId="{58240622-640F-4FD1-BF47-99F9D006F3A0}" type="presOf" srcId="{ED205075-2659-4243-9C2E-6FAFA41D59B5}" destId="{1EEB5C89-F839-449E-8FD4-4D78CEC846BA}" srcOrd="0" destOrd="0" presId="urn:microsoft.com/office/officeart/2005/8/layout/chevron2"/>
    <dgm:cxn modelId="{E208D0F0-7374-459F-8EE0-7FA3A4418893}" type="presOf" srcId="{F5AAD173-67A7-4DBC-A98D-DDA27FBB434F}" destId="{8E17C5C8-EAE7-4F4C-9C98-AF99F1A9E623}" srcOrd="0" destOrd="0" presId="urn:microsoft.com/office/officeart/2005/8/layout/chevron2"/>
    <dgm:cxn modelId="{3F585229-4DF5-48E8-AA84-D31DF787BD1C}" srcId="{817322D2-3455-46B1-AC2C-F0B301717537}" destId="{523D6843-3199-4B72-A3D1-21461D86BEB1}" srcOrd="0" destOrd="0" parTransId="{31395FC1-56B3-4D8D-812A-F6886DB852D2}" sibTransId="{5880B96C-08B9-44BD-8BF5-DD225E93751A}"/>
    <dgm:cxn modelId="{5FFE6870-4C6F-48FB-9B6A-AEAA81404CCC}" srcId="{12A664A2-06DE-4CE5-9B91-DB4DA68B0055}" destId="{419660E8-0026-41D5-A9F7-0DAD03547F9D}" srcOrd="0" destOrd="0" parTransId="{6A834C3A-B82C-48C5-933D-FC334DE13100}" sibTransId="{19554A93-6298-44DF-AC38-EAFC1B5FAF32}"/>
    <dgm:cxn modelId="{CD432087-5884-4800-A29A-776B663FCA59}" srcId="{45312239-4E5B-44E7-99D8-0C125D13E0E7}" destId="{BB14A707-7E0B-480F-A74F-241AB37C7559}" srcOrd="0" destOrd="0" parTransId="{E3B9926D-BEAE-4CC5-9F18-EF6DDE83AC90}" sibTransId="{AB4665AA-52F4-49FF-B62B-2EF0321EC9D4}"/>
    <dgm:cxn modelId="{FFF3B37E-0177-4AFF-9AF1-F333DCBB8DE9}" srcId="{15503BA7-9676-4C82-A0DF-5017E8FD4000}" destId="{817322D2-3455-46B1-AC2C-F0B301717537}" srcOrd="0" destOrd="0" parTransId="{502140BD-11B2-4C6A-89FB-AEDA0D1228A5}" sibTransId="{2CAC911B-78E0-4BCB-AF95-EE1BDA73F153}"/>
    <dgm:cxn modelId="{B69ACDFD-13C9-4F45-A652-47AAD68DD42C}" type="presOf" srcId="{12A664A2-06DE-4CE5-9B91-DB4DA68B0055}" destId="{015CCA18-DE9D-4214-BFBC-42A183ED486A}" srcOrd="0" destOrd="0" presId="urn:microsoft.com/office/officeart/2005/8/layout/chevron2"/>
    <dgm:cxn modelId="{08BEAC9E-BD32-49FC-8068-03789BB741E4}" type="presOf" srcId="{817322D2-3455-46B1-AC2C-F0B301717537}" destId="{87C96593-865B-4C6E-8626-3CCFAF12541D}" srcOrd="0" destOrd="0" presId="urn:microsoft.com/office/officeart/2005/8/layout/chevron2"/>
    <dgm:cxn modelId="{9251737A-ECB5-4625-9BA2-BCBD837E0D6F}" srcId="{15503BA7-9676-4C82-A0DF-5017E8FD4000}" destId="{B40FC226-D0DA-4982-A3CD-ECFBEBA88B9A}" srcOrd="3" destOrd="0" parTransId="{1B0C7024-2017-47AA-B311-605658AB5725}" sibTransId="{4F31207D-C295-49DE-8A9A-7ACBC830D9EE}"/>
    <dgm:cxn modelId="{86AB929E-3572-49B9-AB51-6BAF377BDCDA}" type="presOf" srcId="{45312239-4E5B-44E7-99D8-0C125D13E0E7}" destId="{B62FC655-0E77-45FC-8F0F-F28AEC18D67E}" srcOrd="0" destOrd="0" presId="urn:microsoft.com/office/officeart/2005/8/layout/chevron2"/>
    <dgm:cxn modelId="{8C9CF171-4663-4A81-931C-BAF4CEB64119}" srcId="{B40FC226-D0DA-4982-A3CD-ECFBEBA88B9A}" destId="{B6E8A261-1AE9-4A85-8756-6A13A3A4058F}" srcOrd="0" destOrd="0" parTransId="{0F18102C-145F-4E4C-830E-E23B12F2A5FE}" sibTransId="{09794D5E-20EA-47F0-97C3-E3AB5EB56499}"/>
    <dgm:cxn modelId="{EB53054A-A865-4A0C-AB7B-93B2FFF0FDB2}" type="presParOf" srcId="{FAAC1DDF-96AF-4462-B513-C953C52B55BB}" destId="{028E44E0-19C5-4AD1-926D-7458720594DC}" srcOrd="0" destOrd="0" presId="urn:microsoft.com/office/officeart/2005/8/layout/chevron2"/>
    <dgm:cxn modelId="{1131A951-CB3C-4E5B-9A51-752C1E72669F}" type="presParOf" srcId="{028E44E0-19C5-4AD1-926D-7458720594DC}" destId="{87C96593-865B-4C6E-8626-3CCFAF12541D}" srcOrd="0" destOrd="0" presId="urn:microsoft.com/office/officeart/2005/8/layout/chevron2"/>
    <dgm:cxn modelId="{81414C3C-6147-4B45-AB69-9DEBF6DBEFD2}" type="presParOf" srcId="{028E44E0-19C5-4AD1-926D-7458720594DC}" destId="{755F4867-FBDF-498B-B5B6-70043C17768B}" srcOrd="1" destOrd="0" presId="urn:microsoft.com/office/officeart/2005/8/layout/chevron2"/>
    <dgm:cxn modelId="{B4605426-89DE-4BF8-8AE6-C1A810500794}" type="presParOf" srcId="{FAAC1DDF-96AF-4462-B513-C953C52B55BB}" destId="{638C85B1-3EFA-44C8-990F-FF8612CA70CE}" srcOrd="1" destOrd="0" presId="urn:microsoft.com/office/officeart/2005/8/layout/chevron2"/>
    <dgm:cxn modelId="{043D154B-31AC-4078-994F-9B75D55233C4}" type="presParOf" srcId="{FAAC1DDF-96AF-4462-B513-C953C52B55BB}" destId="{1E48D93F-CD33-45BE-B599-F004B3CCA3AE}" srcOrd="2" destOrd="0" presId="urn:microsoft.com/office/officeart/2005/8/layout/chevron2"/>
    <dgm:cxn modelId="{3688D370-101C-46D6-8376-36BEB2A08031}" type="presParOf" srcId="{1E48D93F-CD33-45BE-B599-F004B3CCA3AE}" destId="{8E17C5C8-EAE7-4F4C-9C98-AF99F1A9E623}" srcOrd="0" destOrd="0" presId="urn:microsoft.com/office/officeart/2005/8/layout/chevron2"/>
    <dgm:cxn modelId="{9CA8A8EB-CF64-4EC5-BA76-BEB51AE18F32}" type="presParOf" srcId="{1E48D93F-CD33-45BE-B599-F004B3CCA3AE}" destId="{1EEB5C89-F839-449E-8FD4-4D78CEC846BA}" srcOrd="1" destOrd="0" presId="urn:microsoft.com/office/officeart/2005/8/layout/chevron2"/>
    <dgm:cxn modelId="{0420BCD7-C46F-4BBC-838E-EA4BDFDFADB0}" type="presParOf" srcId="{FAAC1DDF-96AF-4462-B513-C953C52B55BB}" destId="{F9F9432E-E55D-44D2-B625-CD0B29605CC7}" srcOrd="3" destOrd="0" presId="urn:microsoft.com/office/officeart/2005/8/layout/chevron2"/>
    <dgm:cxn modelId="{AB14343B-F60D-4933-AE24-20BBC3C71FEF}" type="presParOf" srcId="{FAAC1DDF-96AF-4462-B513-C953C52B55BB}" destId="{85572653-954F-4C52-9959-428259D64C55}" srcOrd="4" destOrd="0" presId="urn:microsoft.com/office/officeart/2005/8/layout/chevron2"/>
    <dgm:cxn modelId="{44B32D7C-69FC-4333-A4FC-8FC8316AFAC3}" type="presParOf" srcId="{85572653-954F-4C52-9959-428259D64C55}" destId="{B62FC655-0E77-45FC-8F0F-F28AEC18D67E}" srcOrd="0" destOrd="0" presId="urn:microsoft.com/office/officeart/2005/8/layout/chevron2"/>
    <dgm:cxn modelId="{331734BE-B312-4331-896E-8C2681EDAD6F}" type="presParOf" srcId="{85572653-954F-4C52-9959-428259D64C55}" destId="{04732270-E6AE-4DFE-8576-85458E612372}" srcOrd="1" destOrd="0" presId="urn:microsoft.com/office/officeart/2005/8/layout/chevron2"/>
    <dgm:cxn modelId="{71006B1B-C748-42BA-AF7D-F1BE3DE9D436}" type="presParOf" srcId="{FAAC1DDF-96AF-4462-B513-C953C52B55BB}" destId="{7CE341C2-8FE5-4768-8C4C-F368349A14C2}" srcOrd="5" destOrd="0" presId="urn:microsoft.com/office/officeart/2005/8/layout/chevron2"/>
    <dgm:cxn modelId="{46EA9396-3945-4897-8CFF-2BA67ECA852B}" type="presParOf" srcId="{FAAC1DDF-96AF-4462-B513-C953C52B55BB}" destId="{0FA303B0-24B7-4053-A6FD-1DC237A539FB}" srcOrd="6" destOrd="0" presId="urn:microsoft.com/office/officeart/2005/8/layout/chevron2"/>
    <dgm:cxn modelId="{B7BCC706-D406-41BE-BD72-3D3B626E84D0}" type="presParOf" srcId="{0FA303B0-24B7-4053-A6FD-1DC237A539FB}" destId="{4943382C-1958-4B00-AE99-6693CF0DFB94}" srcOrd="0" destOrd="0" presId="urn:microsoft.com/office/officeart/2005/8/layout/chevron2"/>
    <dgm:cxn modelId="{2EBE13EA-4CA0-4031-AB5B-67F2A6FB0C15}" type="presParOf" srcId="{0FA303B0-24B7-4053-A6FD-1DC237A539FB}" destId="{B9CF2C47-C968-4006-940E-616A52719E48}" srcOrd="1" destOrd="0" presId="urn:microsoft.com/office/officeart/2005/8/layout/chevron2"/>
    <dgm:cxn modelId="{C3A827C1-1D1B-497C-9EB1-A654DFC4F67D}" type="presParOf" srcId="{FAAC1DDF-96AF-4462-B513-C953C52B55BB}" destId="{2D1E6E2B-C9D9-4AC9-A912-A60FC85171A6}" srcOrd="7" destOrd="0" presId="urn:microsoft.com/office/officeart/2005/8/layout/chevron2"/>
    <dgm:cxn modelId="{8B21A132-83EB-494B-B16F-FA4D4B3E765A}" type="presParOf" srcId="{FAAC1DDF-96AF-4462-B513-C953C52B55BB}" destId="{AC48055F-E998-4F34-B4B4-3C9A111C672C}" srcOrd="8" destOrd="0" presId="urn:microsoft.com/office/officeart/2005/8/layout/chevron2"/>
    <dgm:cxn modelId="{26C21F2D-54B0-4084-96BA-0D7EDBADFFEC}" type="presParOf" srcId="{AC48055F-E998-4F34-B4B4-3C9A111C672C}" destId="{015CCA18-DE9D-4214-BFBC-42A183ED486A}" srcOrd="0" destOrd="0" presId="urn:microsoft.com/office/officeart/2005/8/layout/chevron2"/>
    <dgm:cxn modelId="{0BBF28A5-AD01-40F8-998C-489D526AC84F}" type="presParOf" srcId="{AC48055F-E998-4F34-B4B4-3C9A111C672C}" destId="{9809C35C-E6DC-43D9-A802-322D31C8EC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847D3-E3BD-4B67-AC6A-E6CCED03F406}">
      <dsp:nvSpPr>
        <dsp:cNvPr id="0" name=""/>
        <dsp:cNvSpPr/>
      </dsp:nvSpPr>
      <dsp:spPr>
        <a:xfrm rot="16200000">
          <a:off x="517314" y="-554844"/>
          <a:ext cx="3297836" cy="4407525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Нормативная база</a:t>
          </a:r>
          <a:endParaRPr lang="ru-RU" sz="2200" kern="1200" dirty="0"/>
        </a:p>
      </dsp:txBody>
      <dsp:txXfrm rot="5400000">
        <a:off x="-37531" y="0"/>
        <a:ext cx="4407525" cy="2473377"/>
      </dsp:txXfrm>
    </dsp:sp>
    <dsp:sp modelId="{120FB10A-D850-488E-AA82-24A4D193E21B}">
      <dsp:nvSpPr>
        <dsp:cNvPr id="0" name=""/>
        <dsp:cNvSpPr/>
      </dsp:nvSpPr>
      <dsp:spPr>
        <a:xfrm>
          <a:off x="4281800" y="0"/>
          <a:ext cx="4557645" cy="3290349"/>
        </a:xfrm>
        <a:prstGeom prst="round1Rect">
          <a:avLst/>
        </a:prstGeom>
        <a:gradFill rotWithShape="0">
          <a:gsLst>
            <a:gs pos="0">
              <a:schemeClr val="accent2">
                <a:hueOff val="-3176452"/>
                <a:satOff val="10004"/>
                <a:lumOff val="101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176452"/>
                <a:satOff val="10004"/>
                <a:lumOff val="101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176452"/>
                <a:satOff val="10004"/>
                <a:lumOff val="101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Основание выбора формата наставничества</a:t>
          </a:r>
          <a:endParaRPr lang="ru-RU" sz="2200" kern="1200" dirty="0"/>
        </a:p>
      </dsp:txBody>
      <dsp:txXfrm>
        <a:off x="4281800" y="0"/>
        <a:ext cx="4557645" cy="2467762"/>
      </dsp:txXfrm>
    </dsp:sp>
    <dsp:sp modelId="{0BA7FF12-5503-4805-B792-E763398D32E4}">
      <dsp:nvSpPr>
        <dsp:cNvPr id="0" name=""/>
        <dsp:cNvSpPr/>
      </dsp:nvSpPr>
      <dsp:spPr>
        <a:xfrm rot="10800000">
          <a:off x="-37530" y="3297836"/>
          <a:ext cx="4407525" cy="3297836"/>
        </a:xfrm>
        <a:prstGeom prst="round1Rect">
          <a:avLst/>
        </a:prstGeom>
        <a:gradFill rotWithShape="0">
          <a:gsLst>
            <a:gs pos="0">
              <a:schemeClr val="accent2">
                <a:hueOff val="-6352905"/>
                <a:satOff val="20009"/>
                <a:lumOff val="20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6352905"/>
                <a:satOff val="20009"/>
                <a:lumOff val="20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352905"/>
                <a:satOff val="20009"/>
                <a:lumOff val="20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Проблема наставляемых</a:t>
          </a:r>
          <a:endParaRPr lang="ru-RU" sz="2200" kern="1200" dirty="0"/>
        </a:p>
      </dsp:txBody>
      <dsp:txXfrm rot="10800000">
        <a:off x="-37530" y="4122295"/>
        <a:ext cx="4407525" cy="2473377"/>
      </dsp:txXfrm>
    </dsp:sp>
    <dsp:sp modelId="{0D3ECECD-53CC-4D97-A46F-21B6296BFFF5}">
      <dsp:nvSpPr>
        <dsp:cNvPr id="0" name=""/>
        <dsp:cNvSpPr/>
      </dsp:nvSpPr>
      <dsp:spPr>
        <a:xfrm rot="5400000">
          <a:off x="4924839" y="2742991"/>
          <a:ext cx="3297836" cy="4407525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552DFC-AAE4-46BA-A740-A10EE10453F8}">
      <dsp:nvSpPr>
        <dsp:cNvPr id="0" name=""/>
        <dsp:cNvSpPr/>
      </dsp:nvSpPr>
      <dsp:spPr>
        <a:xfrm>
          <a:off x="3085267" y="2473377"/>
          <a:ext cx="2644515" cy="164891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наставничество</a:t>
          </a:r>
          <a:endParaRPr lang="ru-RU" sz="2200" kern="1200" dirty="0"/>
        </a:p>
      </dsp:txBody>
      <dsp:txXfrm>
        <a:off x="3165761" y="2553871"/>
        <a:ext cx="2483527" cy="1487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28A80-98A6-4835-AB75-2DC818A2594D}">
      <dsp:nvSpPr>
        <dsp:cNvPr id="0" name=""/>
        <dsp:cNvSpPr/>
      </dsp:nvSpPr>
      <dsp:spPr>
        <a:xfrm>
          <a:off x="3712332" y="-389045"/>
          <a:ext cx="2479438" cy="2097165"/>
        </a:xfrm>
        <a:prstGeom prst="ellipse">
          <a:avLst/>
        </a:prstGeom>
        <a:solidFill>
          <a:schemeClr val="accent3">
            <a:hueOff val="0"/>
            <a:satOff val="0"/>
            <a:lumOff val="0"/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кураторство</a:t>
          </a:r>
        </a:p>
      </dsp:txBody>
      <dsp:txXfrm>
        <a:off x="4075437" y="-81922"/>
        <a:ext cx="1753228" cy="1482919"/>
      </dsp:txXfrm>
    </dsp:sp>
    <dsp:sp modelId="{F82E48C0-4316-49B0-AD29-45730171AF96}">
      <dsp:nvSpPr>
        <dsp:cNvPr id="0" name=""/>
        <dsp:cNvSpPr/>
      </dsp:nvSpPr>
      <dsp:spPr>
        <a:xfrm rot="902797">
          <a:off x="6352251" y="865403"/>
          <a:ext cx="569988" cy="49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6354793" y="945015"/>
        <a:ext cx="421698" cy="296580"/>
      </dsp:txXfrm>
    </dsp:sp>
    <dsp:sp modelId="{17F5109A-874F-45CF-8F0C-F49F049C484C}">
      <dsp:nvSpPr>
        <dsp:cNvPr id="0" name=""/>
        <dsp:cNvSpPr/>
      </dsp:nvSpPr>
      <dsp:spPr>
        <a:xfrm>
          <a:off x="7135027" y="403843"/>
          <a:ext cx="2244532" cy="2288426"/>
        </a:xfrm>
        <a:prstGeom prst="ellipse">
          <a:avLst/>
        </a:prstGeom>
        <a:solidFill>
          <a:schemeClr val="accent3">
            <a:hueOff val="3458782"/>
            <a:satOff val="-11852"/>
            <a:lumOff val="1529"/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педагог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463731" y="738975"/>
        <a:ext cx="1587124" cy="1618162"/>
      </dsp:txXfrm>
    </dsp:sp>
    <dsp:sp modelId="{3749EAF6-C517-4625-933B-CA704C30EF16}">
      <dsp:nvSpPr>
        <dsp:cNvPr id="0" name=""/>
        <dsp:cNvSpPr/>
      </dsp:nvSpPr>
      <dsp:spPr>
        <a:xfrm rot="5734333">
          <a:off x="8026273" y="2625006"/>
          <a:ext cx="203678" cy="49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458782"/>
            <a:satOff val="-11852"/>
            <a:lumOff val="1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8059791" y="2693459"/>
        <a:ext cx="142575" cy="296580"/>
      </dsp:txXfrm>
    </dsp:sp>
    <dsp:sp modelId="{99746ED5-62DD-4F87-8B6A-0835597A6D6E}">
      <dsp:nvSpPr>
        <dsp:cNvPr id="0" name=""/>
        <dsp:cNvSpPr/>
      </dsp:nvSpPr>
      <dsp:spPr>
        <a:xfrm>
          <a:off x="6843567" y="3063531"/>
          <a:ext cx="2304727" cy="2326960"/>
        </a:xfrm>
        <a:prstGeom prst="ellipse">
          <a:avLst/>
        </a:prstGeom>
        <a:solidFill>
          <a:schemeClr val="accent3">
            <a:hueOff val="6917565"/>
            <a:satOff val="-23703"/>
            <a:lumOff val="3059"/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репетиторство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181086" y="3404306"/>
        <a:ext cx="1629689" cy="1645410"/>
      </dsp:txXfrm>
    </dsp:sp>
    <dsp:sp modelId="{EB20F3D0-1046-4872-8790-467790C08471}">
      <dsp:nvSpPr>
        <dsp:cNvPr id="0" name=""/>
        <dsp:cNvSpPr/>
      </dsp:nvSpPr>
      <dsp:spPr>
        <a:xfrm rot="10231167">
          <a:off x="6332959" y="4226251"/>
          <a:ext cx="375057" cy="49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917565"/>
            <a:satOff val="-23703"/>
            <a:lumOff val="3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6444708" y="4315845"/>
        <a:ext cx="262540" cy="296580"/>
      </dsp:txXfrm>
    </dsp:sp>
    <dsp:sp modelId="{A13DDBAE-640F-4A5B-8FE0-0C691E4A0C02}">
      <dsp:nvSpPr>
        <dsp:cNvPr id="0" name=""/>
        <dsp:cNvSpPr/>
      </dsp:nvSpPr>
      <dsp:spPr>
        <a:xfrm>
          <a:off x="3768359" y="3501034"/>
          <a:ext cx="2408420" cy="2461717"/>
        </a:xfrm>
        <a:prstGeom prst="ellipse">
          <a:avLst/>
        </a:prstGeom>
        <a:solidFill>
          <a:schemeClr val="accent3">
            <a:hueOff val="10376348"/>
            <a:satOff val="-35555"/>
            <a:lumOff val="4588"/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шефство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21064" y="3861544"/>
        <a:ext cx="1703010" cy="1740697"/>
      </dsp:txXfrm>
    </dsp:sp>
    <dsp:sp modelId="{123661C6-EC41-42A7-A21A-1250DDDB7C2D}">
      <dsp:nvSpPr>
        <dsp:cNvPr id="0" name=""/>
        <dsp:cNvSpPr/>
      </dsp:nvSpPr>
      <dsp:spPr>
        <a:xfrm rot="11550352">
          <a:off x="3401952" y="4167720"/>
          <a:ext cx="282618" cy="49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376348"/>
            <a:satOff val="-35555"/>
            <a:lumOff val="4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3485731" y="4275760"/>
        <a:ext cx="197833" cy="296580"/>
      </dsp:txXfrm>
    </dsp:sp>
    <dsp:sp modelId="{D77CB58A-623D-489E-BA17-DD6D4FD75486}">
      <dsp:nvSpPr>
        <dsp:cNvPr id="0" name=""/>
        <dsp:cNvSpPr/>
      </dsp:nvSpPr>
      <dsp:spPr>
        <a:xfrm>
          <a:off x="865971" y="2983742"/>
          <a:ext cx="2444171" cy="2216720"/>
        </a:xfrm>
        <a:prstGeom prst="ellipse">
          <a:avLst/>
        </a:prstGeom>
        <a:solidFill>
          <a:schemeClr val="accent3">
            <a:hueOff val="13835130"/>
            <a:satOff val="-47406"/>
            <a:lumOff val="6118"/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коучинг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223912" y="3308373"/>
        <a:ext cx="1728289" cy="1567458"/>
      </dsp:txXfrm>
    </dsp:sp>
    <dsp:sp modelId="{A74BA60A-356C-43C9-9C16-09D87ACD3901}">
      <dsp:nvSpPr>
        <dsp:cNvPr id="0" name=""/>
        <dsp:cNvSpPr/>
      </dsp:nvSpPr>
      <dsp:spPr>
        <a:xfrm rot="15946451">
          <a:off x="1888274" y="2549178"/>
          <a:ext cx="208079" cy="49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835130"/>
            <a:satOff val="-47406"/>
            <a:lumOff val="6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10800000">
        <a:off x="1921786" y="2679165"/>
        <a:ext cx="145655" cy="296580"/>
      </dsp:txXfrm>
    </dsp:sp>
    <dsp:sp modelId="{AC264E0A-1087-41DE-A9B5-4DA9F1B93D26}">
      <dsp:nvSpPr>
        <dsp:cNvPr id="0" name=""/>
        <dsp:cNvSpPr/>
      </dsp:nvSpPr>
      <dsp:spPr>
        <a:xfrm>
          <a:off x="798055" y="311114"/>
          <a:ext cx="2190240" cy="2286962"/>
        </a:xfrm>
        <a:prstGeom prst="ellipse">
          <a:avLst/>
        </a:prstGeom>
        <a:solidFill>
          <a:schemeClr val="accent3">
            <a:hueOff val="17293912"/>
            <a:satOff val="-59258"/>
            <a:lumOff val="7647"/>
            <a:alpha val="4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тьютерство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18808" y="646032"/>
        <a:ext cx="1548734" cy="1617126"/>
      </dsp:txXfrm>
    </dsp:sp>
    <dsp:sp modelId="{03DB6EC9-6C3C-4C37-8DC3-7C9F1037075E}">
      <dsp:nvSpPr>
        <dsp:cNvPr id="0" name=""/>
        <dsp:cNvSpPr/>
      </dsp:nvSpPr>
      <dsp:spPr>
        <a:xfrm rot="20725811">
          <a:off x="3127178" y="828977"/>
          <a:ext cx="444197" cy="494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293912"/>
            <a:satOff val="-59258"/>
            <a:lumOff val="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3129321" y="944598"/>
        <a:ext cx="310938" cy="296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96593-865B-4C6E-8626-3CCFAF12541D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413307"/>
        <a:ext cx="823251" cy="352821"/>
      </dsp:txXfrm>
    </dsp:sp>
    <dsp:sp modelId="{755F4867-FBDF-498B-B5B6-70043C17768B}">
      <dsp:nvSpPr>
        <dsp:cNvPr id="0" name=""/>
        <dsp:cNvSpPr/>
      </dsp:nvSpPr>
      <dsp:spPr>
        <a:xfrm rot="5400000">
          <a:off x="4093401" y="-3268470"/>
          <a:ext cx="764447" cy="73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Улучшение психологического климата в образовательной организации</a:t>
          </a:r>
          <a:endParaRPr lang="ru-RU" sz="2100" kern="1200" dirty="0"/>
        </a:p>
      </dsp:txBody>
      <dsp:txXfrm rot="-5400000">
        <a:off x="823251" y="38997"/>
        <a:ext cx="7267431" cy="689813"/>
      </dsp:txXfrm>
    </dsp:sp>
    <dsp:sp modelId="{8E17C5C8-EAE7-4F4C-9C98-AF99F1A9E623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1473115"/>
        <a:ext cx="823251" cy="352821"/>
      </dsp:txXfrm>
    </dsp:sp>
    <dsp:sp modelId="{1EEB5C89-F839-449E-8FD4-4D78CEC846BA}">
      <dsp:nvSpPr>
        <dsp:cNvPr id="0" name=""/>
        <dsp:cNvSpPr/>
      </dsp:nvSpPr>
      <dsp:spPr>
        <a:xfrm rot="5400000">
          <a:off x="4093401" y="-2208662"/>
          <a:ext cx="764447" cy="73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Практическая реализация концепции построения индивидуальных образовательных траекторий</a:t>
          </a:r>
          <a:endParaRPr lang="ru-RU" sz="2100" kern="1200" dirty="0"/>
        </a:p>
      </dsp:txBody>
      <dsp:txXfrm rot="-5400000">
        <a:off x="823251" y="1098805"/>
        <a:ext cx="7267431" cy="689813"/>
      </dsp:txXfrm>
    </dsp:sp>
    <dsp:sp modelId="{B62FC655-0E77-45FC-8F0F-F28AEC18D67E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532923"/>
        <a:ext cx="823251" cy="352821"/>
      </dsp:txXfrm>
    </dsp:sp>
    <dsp:sp modelId="{04732270-E6AE-4DFE-8576-85458E612372}">
      <dsp:nvSpPr>
        <dsp:cNvPr id="0" name=""/>
        <dsp:cNvSpPr/>
      </dsp:nvSpPr>
      <dsp:spPr>
        <a:xfrm rot="5400000">
          <a:off x="4093401" y="-1148853"/>
          <a:ext cx="764447" cy="73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Высокий уровень </a:t>
          </a:r>
          <a:r>
            <a:rPr lang="ru-RU" sz="2100" kern="1200" dirty="0" err="1" smtClean="0"/>
            <a:t>включённости</a:t>
          </a:r>
          <a:r>
            <a:rPr lang="ru-RU" sz="2100" kern="1200" dirty="0" smtClean="0"/>
            <a:t> молодых специалистов в профессиональную работу, культурную жизнь ЦВР «Юность»</a:t>
          </a:r>
          <a:endParaRPr lang="ru-RU" sz="2100" kern="1200" dirty="0"/>
        </a:p>
      </dsp:txBody>
      <dsp:txXfrm rot="-5400000">
        <a:off x="823251" y="2158614"/>
        <a:ext cx="7267431" cy="689813"/>
      </dsp:txXfrm>
    </dsp:sp>
    <dsp:sp modelId="{4943382C-1958-4B00-AE99-6693CF0DFB94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3592732"/>
        <a:ext cx="823251" cy="352821"/>
      </dsp:txXfrm>
    </dsp:sp>
    <dsp:sp modelId="{B9CF2C47-C968-4006-940E-616A52719E48}">
      <dsp:nvSpPr>
        <dsp:cNvPr id="0" name=""/>
        <dsp:cNvSpPr/>
      </dsp:nvSpPr>
      <dsp:spPr>
        <a:xfrm rot="5400000">
          <a:off x="4093401" y="-89045"/>
          <a:ext cx="764447" cy="73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Усиление уверенности в собственных силах и развитие личного, творческого и педагогического потенциалов</a:t>
          </a:r>
          <a:endParaRPr lang="ru-RU" sz="2100" kern="1200" dirty="0"/>
        </a:p>
      </dsp:txBody>
      <dsp:txXfrm rot="-5400000">
        <a:off x="823251" y="3218422"/>
        <a:ext cx="7267431" cy="689813"/>
      </dsp:txXfrm>
    </dsp:sp>
    <dsp:sp modelId="{015CCA18-DE9D-4214-BFBC-42A183ED486A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4652540"/>
        <a:ext cx="823251" cy="352821"/>
      </dsp:txXfrm>
    </dsp:sp>
    <dsp:sp modelId="{9809C35C-E6DC-43D9-A802-322D31C8EC9A}">
      <dsp:nvSpPr>
        <dsp:cNvPr id="0" name=""/>
        <dsp:cNvSpPr/>
      </dsp:nvSpPr>
      <dsp:spPr>
        <a:xfrm rot="5400000">
          <a:off x="3981420" y="994690"/>
          <a:ext cx="764447" cy="73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Положительное влияние на уровень профессиональной подготовки</a:t>
          </a:r>
          <a:endParaRPr lang="ru-RU" sz="2100" kern="1200" dirty="0"/>
        </a:p>
      </dsp:txBody>
      <dsp:txXfrm rot="-5400000">
        <a:off x="711270" y="4302158"/>
        <a:ext cx="7267431" cy="68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pPr/>
              <a:t>07.02.2023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=""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 rtl="0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864BCF1-CD1A-4CD8-A128-8A4C1FA9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59" y="0"/>
            <a:ext cx="12487917" cy="70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8E1117EF-C026-4EC8-BC56-A2D169D853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1765" y="2485170"/>
            <a:ext cx="10310190" cy="372510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наставничества</a:t>
            </a:r>
            <a:endParaRPr lang="ru-RU" altLang="ru-RU" sz="3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(педагог- педагог)</a:t>
            </a:r>
          </a:p>
          <a:p>
            <a:pPr eaLnBrk="1" hangingPunct="1"/>
            <a:endParaRPr lang="ru-RU" altLang="ru-RU" sz="36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Наставник </a:t>
            </a:r>
          </a:p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методист </a:t>
            </a:r>
            <a:endParaRPr lang="ru-RU" altLang="ru-RU" sz="3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eaLnBrk="1" hangingPunct="1"/>
            <a:r>
              <a:rPr lang="ru-RU" altLang="ru-RU" sz="36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Гунькина</a:t>
            </a:r>
            <a:r>
              <a:rPr lang="ru-RU" alt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Нина Алексеевна.</a:t>
            </a:r>
          </a:p>
          <a:p>
            <a:pPr eaLnBrk="1" hangingPunct="1"/>
            <a:endParaRPr lang="ru-RU" altLang="ru-RU" sz="3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23A0D81-0204-469E-85CB-1475F7E94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32" y="921025"/>
            <a:ext cx="11547255" cy="916417"/>
          </a:xfrm>
        </p:spPr>
        <p:txBody>
          <a:bodyPr/>
          <a:lstStyle/>
          <a:p>
            <a:r>
              <a:rPr lang="ru-RU" altLang="ru-RU" sz="2000" dirty="0" smtClean="0"/>
              <a:t>Городской округ г. Комсомольск – на –Амуре</a:t>
            </a:r>
            <a:br>
              <a:rPr lang="ru-RU" altLang="ru-RU" sz="2000" dirty="0" smtClean="0"/>
            </a:br>
            <a:r>
              <a:rPr lang="ru-RU" altLang="ru-RU" sz="3600" dirty="0" smtClean="0"/>
              <a:t>МОУ ДО «ЦВР Юность»</a:t>
            </a:r>
            <a:endParaRPr lang="ru-RU" alt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24848A-7879-4BED-AC0F-C0B2A4CB3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8" y="3429000"/>
            <a:ext cx="2220677" cy="16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D88043F-A176-4DD1-8109-16334B75933A}"/>
              </a:ext>
            </a:extLst>
          </p:cNvPr>
          <p:cNvSpPr/>
          <p:nvPr/>
        </p:nvSpPr>
        <p:spPr>
          <a:xfrm>
            <a:off x="1723647" y="269106"/>
            <a:ext cx="8744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Содержание программы  «Дорожная карта»</a:t>
            </a:r>
            <a:endParaRPr lang="ru-RU" sz="3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4563F00-F6A1-40BF-9360-D23CC16EE905}"/>
              </a:ext>
            </a:extLst>
          </p:cNvPr>
          <p:cNvSpPr/>
          <p:nvPr/>
        </p:nvSpPr>
        <p:spPr>
          <a:xfrm>
            <a:off x="8134624" y="2237751"/>
            <a:ext cx="3622880" cy="1621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6CADD6-D2EF-4F54-8C06-82A0946674C8}"/>
              </a:ext>
            </a:extLst>
          </p:cNvPr>
          <p:cNvSpPr txBox="1"/>
          <p:nvPr/>
        </p:nvSpPr>
        <p:spPr>
          <a:xfrm>
            <a:off x="8383353" y="2494822"/>
            <a:ext cx="3059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Формы наставничества и технологии</a:t>
            </a:r>
            <a:endParaRPr lang="ru-RU" sz="2200" dirty="0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D5EFC11-8667-402B-A6CE-DAC31A2DB50C}"/>
              </a:ext>
            </a:extLst>
          </p:cNvPr>
          <p:cNvSpPr/>
          <p:nvPr/>
        </p:nvSpPr>
        <p:spPr>
          <a:xfrm>
            <a:off x="8527087" y="4739318"/>
            <a:ext cx="3230417" cy="1259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02641E-FFE0-46FD-9A8E-EB08674554B2}"/>
              </a:ext>
            </a:extLst>
          </p:cNvPr>
          <p:cNvSpPr txBox="1"/>
          <p:nvPr/>
        </p:nvSpPr>
        <p:spPr>
          <a:xfrm>
            <a:off x="8952979" y="5028041"/>
            <a:ext cx="2616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Организация контроля и оценки</a:t>
            </a:r>
            <a:endParaRPr lang="ru-RU" sz="2200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14D5DC74-76C3-49A0-A527-B5ECE02FB1D3}"/>
              </a:ext>
            </a:extLst>
          </p:cNvPr>
          <p:cNvSpPr/>
          <p:nvPr/>
        </p:nvSpPr>
        <p:spPr>
          <a:xfrm>
            <a:off x="2382220" y="5494464"/>
            <a:ext cx="2578308" cy="1259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08770E-1C77-4F8D-A1E7-B2881055A56A}"/>
              </a:ext>
            </a:extLst>
          </p:cNvPr>
          <p:cNvSpPr txBox="1"/>
          <p:nvPr/>
        </p:nvSpPr>
        <p:spPr>
          <a:xfrm>
            <a:off x="2665828" y="5885537"/>
            <a:ext cx="19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Ожидаемые результаты</a:t>
            </a:r>
            <a:endParaRPr lang="ru-RU" sz="2200" dirty="0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3C415817-AFF2-4FE9-960F-6F9DE2AA9DA1}"/>
              </a:ext>
            </a:extLst>
          </p:cNvPr>
          <p:cNvSpPr/>
          <p:nvPr/>
        </p:nvSpPr>
        <p:spPr>
          <a:xfrm>
            <a:off x="0" y="4873840"/>
            <a:ext cx="2578308" cy="1259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A128F44-1642-4847-951D-18FE0F99C6DA}"/>
              </a:ext>
            </a:extLst>
          </p:cNvPr>
          <p:cNvSpPr txBox="1"/>
          <p:nvPr/>
        </p:nvSpPr>
        <p:spPr>
          <a:xfrm>
            <a:off x="0" y="5052117"/>
            <a:ext cx="241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План реализации программы</a:t>
            </a:r>
            <a:r>
              <a:rPr lang="ru-RU" sz="2200" dirty="0"/>
              <a:t>	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02961D15-F2EC-4F58-9B9D-E4CDDC720300}"/>
              </a:ext>
            </a:extLst>
          </p:cNvPr>
          <p:cNvSpPr/>
          <p:nvPr/>
        </p:nvSpPr>
        <p:spPr>
          <a:xfrm>
            <a:off x="797169" y="978577"/>
            <a:ext cx="4358840" cy="15859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DBAFAB0-0C4E-4D87-B89A-735F05F9333B}"/>
              </a:ext>
            </a:extLst>
          </p:cNvPr>
          <p:cNvSpPr txBox="1"/>
          <p:nvPr/>
        </p:nvSpPr>
        <p:spPr>
          <a:xfrm>
            <a:off x="1723648" y="1299456"/>
            <a:ext cx="3117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Основные участники программы и их функции</a:t>
            </a:r>
            <a:endParaRPr lang="ru-RU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DF9A87A-79FD-4D29-B8B2-B4CE4B2AE01A}"/>
              </a:ext>
            </a:extLst>
          </p:cNvPr>
          <p:cNvSpPr/>
          <p:nvPr/>
        </p:nvSpPr>
        <p:spPr>
          <a:xfrm>
            <a:off x="5822930" y="870398"/>
            <a:ext cx="3803251" cy="14495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F3FD39B-1CA9-497B-AD14-593B457A5E16}"/>
              </a:ext>
            </a:extLst>
          </p:cNvPr>
          <p:cNvSpPr txBox="1"/>
          <p:nvPr/>
        </p:nvSpPr>
        <p:spPr>
          <a:xfrm>
            <a:off x="6137724" y="1115264"/>
            <a:ext cx="281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Механизм управления программой</a:t>
            </a:r>
            <a:endParaRPr lang="ru-RU" sz="2200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217795FB-3069-4ACE-B11C-A17B19E906D4}"/>
              </a:ext>
            </a:extLst>
          </p:cNvPr>
          <p:cNvSpPr/>
          <p:nvPr/>
        </p:nvSpPr>
        <p:spPr>
          <a:xfrm>
            <a:off x="7813727" y="3478524"/>
            <a:ext cx="1139252" cy="3147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="" xmlns:a16="http://schemas.microsoft.com/office/drawing/2014/main" id="{0CA91AA2-2CF9-4118-A4A9-A46119DD6807}"/>
              </a:ext>
            </a:extLst>
          </p:cNvPr>
          <p:cNvSpPr/>
          <p:nvPr/>
        </p:nvSpPr>
        <p:spPr>
          <a:xfrm rot="1646914">
            <a:off x="7564998" y="4572724"/>
            <a:ext cx="1139252" cy="3147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="" xmlns:a16="http://schemas.microsoft.com/office/drawing/2014/main" id="{6A830F66-BB2A-485F-8188-0BA56EE291EE}"/>
              </a:ext>
            </a:extLst>
          </p:cNvPr>
          <p:cNvSpPr/>
          <p:nvPr/>
        </p:nvSpPr>
        <p:spPr>
          <a:xfrm rot="5161731">
            <a:off x="6373861" y="5002466"/>
            <a:ext cx="356749" cy="3576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="" xmlns:a16="http://schemas.microsoft.com/office/drawing/2014/main" id="{3D35A7A8-A083-4141-89C3-E2A89973EE9E}"/>
              </a:ext>
            </a:extLst>
          </p:cNvPr>
          <p:cNvSpPr/>
          <p:nvPr/>
        </p:nvSpPr>
        <p:spPr>
          <a:xfrm rot="16816236">
            <a:off x="6772330" y="2178307"/>
            <a:ext cx="356749" cy="3576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="" xmlns:a16="http://schemas.microsoft.com/office/drawing/2014/main" id="{CCDA37BC-C431-4422-ABB6-FA49484FD0E9}"/>
              </a:ext>
            </a:extLst>
          </p:cNvPr>
          <p:cNvSpPr/>
          <p:nvPr/>
        </p:nvSpPr>
        <p:spPr>
          <a:xfrm rot="13818166">
            <a:off x="4878795" y="2141191"/>
            <a:ext cx="356749" cy="3576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="" xmlns:a16="http://schemas.microsoft.com/office/drawing/2014/main" id="{F04F85A6-CF5B-4F9F-8B13-F0DA2442760E}"/>
              </a:ext>
            </a:extLst>
          </p:cNvPr>
          <p:cNvSpPr/>
          <p:nvPr/>
        </p:nvSpPr>
        <p:spPr>
          <a:xfrm rot="7070963">
            <a:off x="4166513" y="4851397"/>
            <a:ext cx="927735" cy="4090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="" xmlns:a16="http://schemas.microsoft.com/office/drawing/2014/main" id="{9E1FDA09-DCD0-498F-A8AA-A8131A70BFD2}"/>
              </a:ext>
            </a:extLst>
          </p:cNvPr>
          <p:cNvSpPr/>
          <p:nvPr/>
        </p:nvSpPr>
        <p:spPr>
          <a:xfrm rot="9441835">
            <a:off x="3099527" y="4095083"/>
            <a:ext cx="1305707" cy="4090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128F44-1642-4847-951D-18FE0F99C6DA}"/>
              </a:ext>
            </a:extLst>
          </p:cNvPr>
          <p:cNvSpPr txBox="1"/>
          <p:nvPr/>
        </p:nvSpPr>
        <p:spPr>
          <a:xfrm>
            <a:off x="5387147" y="5810856"/>
            <a:ext cx="1948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Тьютор	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3C415817-AFF2-4FE9-960F-6F9DE2AA9DA1}"/>
              </a:ext>
            </a:extLst>
          </p:cNvPr>
          <p:cNvSpPr/>
          <p:nvPr/>
        </p:nvSpPr>
        <p:spPr>
          <a:xfrm>
            <a:off x="5387147" y="5436838"/>
            <a:ext cx="3014091" cy="1259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Показатели и критерии оценки результативности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трелка: вправо 29">
            <a:extLst>
              <a:ext uri="{FF2B5EF4-FFF2-40B4-BE49-F238E27FC236}">
                <a16:creationId xmlns="" xmlns:a16="http://schemas.microsoft.com/office/drawing/2014/main" id="{9E1FDA09-DCD0-498F-A8AA-A8131A70BFD2}"/>
              </a:ext>
            </a:extLst>
          </p:cNvPr>
          <p:cNvSpPr/>
          <p:nvPr/>
        </p:nvSpPr>
        <p:spPr>
          <a:xfrm rot="10800000">
            <a:off x="2601725" y="3264263"/>
            <a:ext cx="1305707" cy="4090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3C415817-AFF2-4FE9-960F-6F9DE2AA9DA1}"/>
              </a:ext>
            </a:extLst>
          </p:cNvPr>
          <p:cNvSpPr/>
          <p:nvPr/>
        </p:nvSpPr>
        <p:spPr>
          <a:xfrm>
            <a:off x="23416" y="3006333"/>
            <a:ext cx="2578308" cy="1259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Заключение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28" y="2611354"/>
            <a:ext cx="2532142" cy="23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711709" y="440208"/>
            <a:ext cx="88367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управления программой 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871DBF-FD6A-4C8C-A338-E74FF8649AA8}"/>
              </a:ext>
            </a:extLst>
          </p:cNvPr>
          <p:cNvSpPr txBox="1"/>
          <p:nvPr/>
        </p:nvSpPr>
        <p:spPr>
          <a:xfrm>
            <a:off x="304800" y="979468"/>
            <a:ext cx="118795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Основное взаимодействие между участниками</a:t>
            </a:r>
            <a:r>
              <a:rPr lang="ru-RU" sz="2400" dirty="0"/>
              <a:t>: </a:t>
            </a:r>
            <a:r>
              <a:rPr lang="ru-RU" sz="2400" b="1" dirty="0"/>
              <a:t>«опытный педагог – молодой специалист», </a:t>
            </a:r>
            <a:r>
              <a:rPr lang="ru-RU" sz="2400" dirty="0"/>
              <a:t>классический вариант поддержки для приобретения молодым специалистом необходимых профессиональных навыков (организационных, коммуникационных) и закрепления на месте работы. </a:t>
            </a:r>
          </a:p>
          <a:p>
            <a:r>
              <a:rPr lang="ru-RU" sz="2400" dirty="0"/>
              <a:t>Основными </a:t>
            </a:r>
            <a:r>
              <a:rPr lang="ru-RU" sz="2400" b="1" dirty="0"/>
              <a:t>принципами </a:t>
            </a:r>
            <a:r>
              <a:rPr lang="ru-RU" sz="2400" dirty="0"/>
              <a:t>работы с молодыми и вновь прибывшими специалистами являются: </a:t>
            </a:r>
          </a:p>
          <a:p>
            <a:r>
              <a:rPr lang="ru-RU" sz="2400" b="1" dirty="0"/>
              <a:t>Обязательность </a:t>
            </a:r>
            <a:r>
              <a:rPr lang="ru-RU" sz="2400" dirty="0"/>
              <a:t>- проведение работы с каждым специалистом, приступившим к работе в учреждении вне зависимости от должности и направления деятельности. </a:t>
            </a:r>
          </a:p>
          <a:p>
            <a:r>
              <a:rPr lang="ru-RU" sz="2400" b="1" dirty="0"/>
              <a:t>Индивидуальность </a:t>
            </a:r>
            <a:r>
              <a:rPr lang="ru-RU" sz="2400" dirty="0"/>
              <a:t>- выбор форм и видов работы со специалистом, которые определяются требованиями должности, рабочим местом в соответствии с уровнем профессионального развития. </a:t>
            </a:r>
          </a:p>
          <a:p>
            <a:r>
              <a:rPr lang="ru-RU" sz="2400" b="1" dirty="0"/>
              <a:t>Непрерывность </a:t>
            </a:r>
            <a:r>
              <a:rPr lang="ru-RU" sz="2400" dirty="0"/>
              <a:t>- целенаправленный процесс адаптации и развития специалиста продолжается на протяжении 3 лет. </a:t>
            </a:r>
          </a:p>
          <a:p>
            <a:r>
              <a:rPr lang="ru-RU" sz="2400" b="1" dirty="0"/>
              <a:t>Эффективность </a:t>
            </a:r>
            <a:r>
              <a:rPr lang="ru-RU" sz="2400" dirty="0"/>
              <a:t>- обязательная периодическая оценка результатов адаптации, развития специалиста и соответствия форм работы уровню его потенциала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719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0C5243-720A-4F52-A589-D6AF46BC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55" y="227977"/>
            <a:ext cx="8413942" cy="830997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Ожидаемые результаты программы наставничества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CA1A69B6-11E8-4F02-BC0F-77BE6F121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939021"/>
              </p:ext>
            </p:extLst>
          </p:nvPr>
        </p:nvGraphicFramePr>
        <p:xfrm>
          <a:off x="1577566" y="12113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A8BF4E9F-6602-4AEF-B358-0BD4EE122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69" b="66612"/>
          <a:stretch/>
        </p:blipFill>
        <p:spPr bwMode="auto">
          <a:xfrm>
            <a:off x="1358699" y="1211356"/>
            <a:ext cx="1127735" cy="10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76397487-5DD8-457C-B8EF-032D8EBA2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9" r="73669" b="30824"/>
          <a:stretch/>
        </p:blipFill>
        <p:spPr bwMode="auto">
          <a:xfrm>
            <a:off x="1358699" y="2578308"/>
            <a:ext cx="1127735" cy="6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8420F7C-B440-481B-BABE-683B9A6BA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5" t="50000" r="26284" b="24304"/>
          <a:stretch/>
        </p:blipFill>
        <p:spPr bwMode="auto">
          <a:xfrm>
            <a:off x="1465563" y="3429000"/>
            <a:ext cx="1127735" cy="7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07B514AB-FA3E-44AB-A7B9-16655C21A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9" t="61255" b="11994"/>
          <a:stretch/>
        </p:blipFill>
        <p:spPr bwMode="auto">
          <a:xfrm>
            <a:off x="1465562" y="5598531"/>
            <a:ext cx="112773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1F992FD2-8088-48E6-8FB9-422913EFE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5" t="1242" r="2515" b="64497"/>
          <a:stretch/>
        </p:blipFill>
        <p:spPr bwMode="auto">
          <a:xfrm>
            <a:off x="1412900" y="4391215"/>
            <a:ext cx="1019332" cy="10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8699" y="1211356"/>
            <a:ext cx="8234864" cy="541866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557439"/>
            <a:ext cx="5353050" cy="4599351"/>
          </a:xfrm>
        </p:spPr>
        <p:txBody>
          <a:bodyPr/>
          <a:lstStyle/>
          <a:p>
            <a:r>
              <a:rPr lang="ru-RU" dirty="0"/>
              <a:t>Практика показывает, что закрепление в образовательной организации молодых педагогов решает проблему кадрового обеспечения, ускоряет процесс внедрения современных педагогических технологий, повышает качество образовательной деятельности и статус образовательной организации</a:t>
            </a:r>
            <a:endParaRPr lang="ru-RU" dirty="0"/>
          </a:p>
        </p:txBody>
      </p:sp>
      <p:pic>
        <p:nvPicPr>
          <p:cNvPr id="4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2237"/>
            <a:ext cx="5581290" cy="30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наставничества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- педагог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66" y="1690687"/>
            <a:ext cx="5517927" cy="48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3B9CF0B-56DB-45BD-8750-2A9AEEA749D1}"/>
              </a:ext>
            </a:extLst>
          </p:cNvPr>
          <p:cNvSpPr txBox="1">
            <a:spLocks/>
          </p:cNvSpPr>
          <p:nvPr/>
        </p:nvSpPr>
        <p:spPr>
          <a:xfrm>
            <a:off x="873028" y="360048"/>
            <a:ext cx="10815864" cy="1228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Формат наставничества</a:t>
            </a:r>
            <a:endParaRPr lang="ru-RU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2FBBD92-A85B-4992-B9EB-5AE1A73EC51B}"/>
              </a:ext>
            </a:extLst>
          </p:cNvPr>
          <p:cNvSpPr txBox="1">
            <a:spLocks/>
          </p:cNvSpPr>
          <p:nvPr/>
        </p:nvSpPr>
        <p:spPr>
          <a:xfrm>
            <a:off x="110009" y="1588957"/>
            <a:ext cx="12192000" cy="49089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600" dirty="0" smtClean="0">
              <a:latin typeface="A La Russ" panose="04000500000000000000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A La Russ" panose="04000500000000000000" pitchFamily="82" charset="0"/>
              </a:rPr>
              <a:t>Основной формой наставничества данной программы является  «педагог – педагог».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A La Russ" panose="04000500000000000000" pitchFamily="82" charset="0"/>
              </a:rPr>
              <a:t>Данная форма предполагает взаимодействие молодого специалиста (при опыте работы от 0 до 3 лет) или нового сотрудника ( при смене места работы) с опытным  и располагающим ресурсами и навыками педагогом, оказывающим первому разностороннюю поддержку</a:t>
            </a:r>
            <a:endParaRPr lang="ru-RU" sz="3600" dirty="0">
              <a:latin typeface="A La Russ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226012" y="1"/>
            <a:ext cx="8887211" cy="1371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endParaRPr lang="ru-RU" b="1" dirty="0" smtClean="0">
              <a:solidFill>
                <a:schemeClr val="bg1"/>
              </a:solidFill>
            </a:endParaRPr>
          </a:p>
          <a:p>
            <a:pPr lvl="1" algn="ctr"/>
            <a:r>
              <a:rPr lang="ru-RU" b="1" dirty="0" smtClean="0">
                <a:solidFill>
                  <a:schemeClr val="bg1"/>
                </a:solidFill>
              </a:rPr>
              <a:t>ОРГАНИЗАЦИЯ </a:t>
            </a:r>
            <a:r>
              <a:rPr lang="ru-RU" b="1" dirty="0" smtClean="0">
                <a:solidFill>
                  <a:schemeClr val="bg1"/>
                </a:solidFill>
              </a:rPr>
              <a:t>ВНЕДРЕНИЯ ЦЕЛЕВОЙ МОДЕЛИ НАСТАВНИЧЕСТВА</a:t>
            </a:r>
          </a:p>
          <a:p>
            <a:pPr lvl="1"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УРОВНЕ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ОБРАЗОВАТЕЛЬННОЙ ОРГАНИЗАЦИИ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959" y="1371601"/>
            <a:ext cx="8612372" cy="5295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дорожной карты внедрения Целевой модели;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куратора внедрения Целевой модели в образовательных организациях;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обеспечение реализации программ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настав­ничества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персонифицированного учета обучающихся,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специа­листов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педагогов, которые участвуют в программах наставничества, а также внесение данных о количестве участников программ наставничества в формы статистического наблюдения;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внутреннего аудита, мониторинга эффективности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реали­зуемых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сотрудничества;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баз данных программ наставничества и описание луч­ших практик;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повышения уровня профессионального мастерства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педа­гогических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работников, принимающих участие в реализации Целевой моде­ли, через курсы повышения квалификации и/или программы переподготовки.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656" y="0"/>
            <a:ext cx="33563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45F84F2-A1D7-4EA8-874A-CCD86E27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4" y="167694"/>
            <a:ext cx="10815864" cy="830997"/>
          </a:xfrm>
        </p:spPr>
        <p:txBody>
          <a:bodyPr/>
          <a:lstStyle/>
          <a:p>
            <a:pPr algn="ctr"/>
            <a:r>
              <a:rPr lang="ru-RU" sz="3200" b="1" dirty="0" smtClean="0"/>
              <a:t>Актуальность программы</a:t>
            </a:r>
            <a:endParaRPr lang="ru-RU" sz="32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FD8D981-F775-409D-B284-4413E5F40BAB}"/>
              </a:ext>
            </a:extLst>
          </p:cNvPr>
          <p:cNvGrpSpPr/>
          <p:nvPr/>
        </p:nvGrpSpPr>
        <p:grpSpPr>
          <a:xfrm>
            <a:off x="1019727" y="1287334"/>
            <a:ext cx="10421995" cy="3568638"/>
            <a:chOff x="3268302" y="1075492"/>
            <a:chExt cx="2700563" cy="135028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FF6C9CCD-2216-40C3-9977-3192AFA65306}"/>
                </a:ext>
              </a:extLst>
            </p:cNvPr>
            <p:cNvSpPr/>
            <p:nvPr/>
          </p:nvSpPr>
          <p:spPr>
            <a:xfrm>
              <a:off x="3268302" y="1075492"/>
              <a:ext cx="2700563" cy="135028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0DCB840-3154-4B48-9825-1EC531D6AF09}"/>
                </a:ext>
              </a:extLst>
            </p:cNvPr>
            <p:cNvSpPr txBox="1"/>
            <p:nvPr/>
          </p:nvSpPr>
          <p:spPr>
            <a:xfrm>
              <a:off x="3268302" y="1075492"/>
              <a:ext cx="2700563" cy="1350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D41AEA-298F-4934-B917-A4F41D1C0035}"/>
              </a:ext>
            </a:extLst>
          </p:cNvPr>
          <p:cNvSpPr txBox="1"/>
          <p:nvPr/>
        </p:nvSpPr>
        <p:spPr>
          <a:xfrm>
            <a:off x="1219684" y="1485420"/>
            <a:ext cx="37743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Универсальная модель построения отношений внутри организации, осуществляющую образовательную деятельность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65A8C2-124E-462A-8715-FE4899E8AE86}"/>
              </a:ext>
            </a:extLst>
          </p:cNvPr>
          <p:cNvSpPr txBox="1"/>
          <p:nvPr/>
        </p:nvSpPr>
        <p:spPr>
          <a:xfrm>
            <a:off x="6731398" y="1287334"/>
            <a:ext cx="41968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Технология интенсивного развития личности, передача опыта и знаний, формирование навыков, компетенций, </a:t>
            </a:r>
            <a:r>
              <a:rPr lang="ru-RU" sz="2800" b="1" dirty="0" err="1" smtClean="0">
                <a:solidFill>
                  <a:schemeClr val="bg1"/>
                </a:solidFill>
              </a:rPr>
              <a:t>метакомпетенций</a:t>
            </a:r>
            <a:r>
              <a:rPr lang="ru-RU" sz="2800" b="1" dirty="0" smtClean="0">
                <a:solidFill>
                  <a:schemeClr val="bg1"/>
                </a:solidFill>
              </a:rPr>
              <a:t> и ценностей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F83EB06B-BB95-4F59-806E-30F7734612CE}"/>
              </a:ext>
            </a:extLst>
          </p:cNvPr>
          <p:cNvGrpSpPr/>
          <p:nvPr/>
        </p:nvGrpSpPr>
        <p:grpSpPr>
          <a:xfrm>
            <a:off x="694767" y="5086693"/>
            <a:ext cx="10815864" cy="1755227"/>
            <a:chOff x="3268302" y="1075492"/>
            <a:chExt cx="2700563" cy="1350281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E5E6A53-DCD7-4FD7-BDFE-182647B29DB9}"/>
                </a:ext>
              </a:extLst>
            </p:cNvPr>
            <p:cNvSpPr/>
            <p:nvPr/>
          </p:nvSpPr>
          <p:spPr>
            <a:xfrm>
              <a:off x="3268302" y="1075492"/>
              <a:ext cx="2700563" cy="135028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B1157BC-27E6-467E-BD7F-F1C15C75953F}"/>
                </a:ext>
              </a:extLst>
            </p:cNvPr>
            <p:cNvSpPr txBox="1"/>
            <p:nvPr/>
          </p:nvSpPr>
          <p:spPr>
            <a:xfrm>
              <a:off x="3268302" y="1075492"/>
              <a:ext cx="2700563" cy="1350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0C62C0C-6DB8-4206-95E7-2EC34C5993B6}"/>
              </a:ext>
            </a:extLst>
          </p:cNvPr>
          <p:cNvSpPr txBox="1"/>
          <p:nvPr/>
        </p:nvSpPr>
        <p:spPr>
          <a:xfrm>
            <a:off x="1019727" y="5087254"/>
            <a:ext cx="106025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chemeClr val="bg1"/>
                </a:solidFill>
              </a:rPr>
              <a:t>В основе программы наставничества  лежат принципы доверия, диалога и конструктивного партнёрства и взаимообогащения, а также  передача личностного и практического опыта от человека к человеку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0" name="AutoShape 2">
            <a:extLst>
              <a:ext uri="{FF2B5EF4-FFF2-40B4-BE49-F238E27FC236}">
                <a16:creationId xmlns="" xmlns:a16="http://schemas.microsoft.com/office/drawing/2014/main" id="{F0BB660D-577F-4A25-AD34-528322A3E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4">
            <a:extLst>
              <a:ext uri="{FF2B5EF4-FFF2-40B4-BE49-F238E27FC236}">
                <a16:creationId xmlns="" xmlns:a16="http://schemas.microsoft.com/office/drawing/2014/main" id="{6A527360-A13D-4EA7-9975-650EDF3D3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2648C610-8D1B-43F6-9308-83737C39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18" y="2563317"/>
            <a:ext cx="2171524" cy="1599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FBC41DBD-4542-43B6-89A0-DDE530567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981548"/>
              </p:ext>
            </p:extLst>
          </p:nvPr>
        </p:nvGraphicFramePr>
        <p:xfrm>
          <a:off x="1693055" y="134911"/>
          <a:ext cx="8815050" cy="659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7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3E31D1F-23A3-4F14-A58A-AF392167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041702"/>
            <a:ext cx="2248733" cy="173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6363" y="68263"/>
            <a:ext cx="10815637" cy="8318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формы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Учитель – учитель/ педагог-педагог»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9669" y="873674"/>
            <a:ext cx="8607287" cy="19026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сокращение сроков адаптации молодых специалистов к </a:t>
            </a:r>
            <a:r>
              <a:rPr lang="ru-RU" sz="2000" b="1" dirty="0" smtClean="0"/>
              <a:t>про­фессии;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повышение уровня удовлетворенности профессиональной дея­тельностью в течение периода осуществления наставничества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Возможность трансляции опыта, передачи знаний позволяет уберечь квалифицированных работников с большим педагогическим стажем от профессионального выгорания.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0" y="2781409"/>
            <a:ext cx="850605" cy="39978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137" y="2781409"/>
            <a:ext cx="82021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ускорение </a:t>
            </a:r>
            <a:r>
              <a:rPr lang="ru-RU" sz="2000" dirty="0"/>
              <a:t>процесса профессионального становления молодых педаго­гов, развитие их способности самостоятельно, качественно и ответственно выполнять возложенные функциональные обязанности в соответствии с </a:t>
            </a:r>
            <a:r>
              <a:rPr lang="ru-RU" sz="2000" dirty="0" smtClean="0"/>
              <a:t>занимаемой </a:t>
            </a:r>
            <a:r>
              <a:rPr lang="ru-RU" sz="2000" dirty="0"/>
              <a:t>должностью;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адаптация молодых педагогов к условиям осуществления профессио­нальной деятельности;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формирование сплоченного грамотного коллектива за счет включения в адаптационный процесс опытных педагогических работников, снижения текучести кадров;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/>
              <a:t>восполнение профессиональных и компетентностных дефицитов пе­дагогов внутри педагогической среды одной образовательной организации.</a:t>
            </a:r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90" y="4084982"/>
            <a:ext cx="2948609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5EF166D-6B38-404F-BD95-EE6ACA7F9FFC}"/>
              </a:ext>
            </a:extLst>
          </p:cNvPr>
          <p:cNvSpPr/>
          <p:nvPr/>
        </p:nvSpPr>
        <p:spPr>
          <a:xfrm>
            <a:off x="2945940" y="67270"/>
            <a:ext cx="6300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Виды наставничества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AFFA671-66ED-429E-A58C-12F454228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663539"/>
              </p:ext>
            </p:extLst>
          </p:nvPr>
        </p:nvGraphicFramePr>
        <p:xfrm>
          <a:off x="1123429" y="990600"/>
          <a:ext cx="9834382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A32D60A-02EE-4835-AF48-AE2239284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2510718"/>
            <a:ext cx="2788170" cy="24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1351</TotalTime>
  <Words>614</Words>
  <Application>Microsoft Office PowerPoint</Application>
  <PresentationFormat>Произвольный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Городской округ г. Комсомольск – на –Амуре МОУ ДО «ЦВР Юность»</vt:lpstr>
      <vt:lpstr>Форма наставничества педагог - педагог</vt:lpstr>
      <vt:lpstr>Презентация PowerPoint</vt:lpstr>
      <vt:lpstr>Презентация PowerPoint</vt:lpstr>
      <vt:lpstr>Презентация PowerPoint</vt:lpstr>
      <vt:lpstr>Актуальность программы</vt:lpstr>
      <vt:lpstr>Презентация PowerPoint</vt:lpstr>
      <vt:lpstr>  Цели реализации формы наставничества «Учитель – учитель/ педагог-педагог»  </vt:lpstr>
      <vt:lpstr>Презентация PowerPoint</vt:lpstr>
      <vt:lpstr>Презентация PowerPoint</vt:lpstr>
      <vt:lpstr>Механизм управления программой </vt:lpstr>
      <vt:lpstr>Ожидаемые результаты программы наставничества</vt:lpstr>
      <vt:lpstr>Практика показывает, что закрепление в образовательной организации молодых педагогов решает проблему кадрового обеспечения, ускоряет процесс внедрения современных педагогических технологий, повышает качество образовательной деятельности и статус образовательной организации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Кадышева</dc:creator>
  <cp:lastModifiedBy>117_БОСС</cp:lastModifiedBy>
  <cp:revision>105</cp:revision>
  <dcterms:created xsi:type="dcterms:W3CDTF">2020-12-08T08:35:01Z</dcterms:created>
  <dcterms:modified xsi:type="dcterms:W3CDTF">2023-02-07T01:15:02Z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