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71" r:id="rId14"/>
    <p:sldId id="270" r:id="rId15"/>
    <p:sldId id="269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6D97D-E765-4928-8864-D063298AC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775411-C6BC-4A8D-A64B-62F098410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CF9E1-C694-4FCF-A4D0-D535A277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5FAA34-1FD0-41E1-872B-3C880050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494D-D614-448A-8726-AAB2DDD2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3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75D8-78DF-4E14-B3CA-96C4906B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516CB5-9C2E-44F5-8A8F-21103954F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F0BA1-9EC6-4CD2-B0AE-AC236A3D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196FF-AB16-4EE1-85D4-93AE08EB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3BD7B-5C23-490B-A147-7FEF0EA7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1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BE85B2-D6EC-46F2-B484-B14B326EC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8FC586-A5AE-44A7-8066-E77DEC0C2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D0A4D-3114-4A04-A247-E4F740C5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65D91-A196-4A6F-9A83-16037D28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673C7-8ED0-49D9-82D4-3C036062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48BAB-FA95-4486-B16D-B2E8986F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E2ED5-1B3F-4ED4-9EA6-BAE2CB5B9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635D1-1B64-4F7A-A022-75F4B8AC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FB4EB-5D21-49B5-9C4C-6B6972FC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7AA7E-1A32-4005-9D12-3381B55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CBB05-1308-43C2-B79A-9D3C16DE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4FA312-8DFD-4C3D-830F-ED9A0F4C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CD0D8-15A8-435C-93EC-E53C05AE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6E601-CA70-4547-87F2-A265DF48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60341-8DD2-4A6A-AADF-69F61764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424E6-9A4B-4EFF-83A4-0807397C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B4EA3-9ECA-43A5-8C72-33CD433B1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B7B60-68C9-4442-8492-555870499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57993-0226-4526-9D3B-DEC9BFAB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56F43E-5C4A-4FB3-BD27-DBE17DB0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06958F-CE4F-4140-A65B-54B309A1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05087-1A38-4D7D-8E1B-74DFCA05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1A0B4-D349-4E5E-8ADA-A8A0E7DF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8C651-CACB-4E72-9D4D-198E5EC8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EA26B9-8DCE-45B4-A20C-858535538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934780-8B99-4D59-A880-7E55110F7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8AB5AF-5485-41D6-B2D7-0D6E21AF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5B83EE-BD13-49EC-BFC3-3D760E60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73042-ADC0-4003-9346-F6D162C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6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8E56E-12CB-4DE8-AB21-595A15B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EAE3F8-ADD9-43F0-812F-751AA4E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28084B-CFF4-4D9C-8264-873B413F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701541-204E-49B2-9320-46C4A7A3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DCBD88-1FAF-4955-9FA0-21722FF5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A08269-EEFE-453F-8609-F76E5DC4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D3A7D-57A4-4F52-887E-4F97E88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C7612-D4B7-48BC-815F-92A8E886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0C967-AD9F-4CC9-BEAC-EF443069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A27C97-4E37-4C53-8F58-2D2B75D76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1767BF-3A25-4C62-9FE5-ABD6B066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2E94F-B92C-4E7C-BC47-24DCE405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D73E8-70B4-4486-A1B6-55F03159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3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76A90-5509-428C-BD6D-3E943CC1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15104A-CC62-4EC3-A2F0-5986F891C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D31CC3-F178-4A69-9483-F27D50A29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751541-4BF0-4596-91E3-71E9A112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325E1-0D64-4565-9104-CDF7DD21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0DBD50-43A9-4C1B-80A5-4F5AA1A1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7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C000"/>
            </a:gs>
            <a:gs pos="10000">
              <a:srgbClr val="FFC000"/>
            </a:gs>
            <a:gs pos="31000">
              <a:schemeClr val="accent2">
                <a:lumMod val="60000"/>
                <a:lumOff val="40000"/>
              </a:schemeClr>
            </a:gs>
            <a:gs pos="8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EA6A3-95E2-401B-8870-1386D568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D3A73-4F1F-483F-A90F-83A1B480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AFDCA-82D9-4CD1-A2DA-01CAEFFF6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80CB-B092-4EAE-8A1A-6434CC6E3D1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18446-7DD1-4449-81B2-44B5DDCAC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D8A52-D764-499F-9574-2B428947B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CC3E-39EB-48E1-AECA-26299C78A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webinar/1649.html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996841-DE93-4BAC-AAA0-A18F925C559C}"/>
              </a:ext>
            </a:extLst>
          </p:cNvPr>
          <p:cNvSpPr txBox="1"/>
          <p:nvPr/>
        </p:nvSpPr>
        <p:spPr>
          <a:xfrm>
            <a:off x="2120349" y="2544417"/>
            <a:ext cx="837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Тайм-менеджмент как технология эффективного управления временем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82367-DFF2-49B8-8A17-24169C31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11" y="5776856"/>
            <a:ext cx="4566300" cy="7376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351CAA-8006-49F6-9E6F-4346540D29D4}"/>
              </a:ext>
            </a:extLst>
          </p:cNvPr>
          <p:cNvSpPr/>
          <p:nvPr/>
        </p:nvSpPr>
        <p:spPr>
          <a:xfrm>
            <a:off x="3445564" y="145774"/>
            <a:ext cx="5698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Дополнительного образования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«Центр внешкольной работы «Юность»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2022г.</a:t>
            </a:r>
            <a:br>
              <a: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4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13CB0-0E4F-4A27-8404-97D9371FA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>
          <a:xfrm>
            <a:off x="0" y="0"/>
            <a:ext cx="12192000" cy="62152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62B472-322A-4512-93CF-5CFA2FC31A67}"/>
              </a:ext>
            </a:extLst>
          </p:cNvPr>
          <p:cNvSpPr/>
          <p:nvPr/>
        </p:nvSpPr>
        <p:spPr>
          <a:xfrm>
            <a:off x="10310191" y="132522"/>
            <a:ext cx="1881809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ADC8D6-074D-45A4-82F2-224A81E61668}"/>
              </a:ext>
            </a:extLst>
          </p:cNvPr>
          <p:cNvSpPr/>
          <p:nvPr/>
        </p:nvSpPr>
        <p:spPr>
          <a:xfrm>
            <a:off x="0" y="132522"/>
            <a:ext cx="1881809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7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881FE8-94F1-479F-82AC-D41801D02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>
          <a:xfrm>
            <a:off x="0" y="0"/>
            <a:ext cx="12192000" cy="60827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5332AF-793F-4D98-A5CF-1EE437A7995C}"/>
              </a:ext>
            </a:extLst>
          </p:cNvPr>
          <p:cNvSpPr/>
          <p:nvPr/>
        </p:nvSpPr>
        <p:spPr>
          <a:xfrm>
            <a:off x="10336696" y="119270"/>
            <a:ext cx="1855304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130C67-093F-461B-94F9-F0B1A1B595C2}"/>
              </a:ext>
            </a:extLst>
          </p:cNvPr>
          <p:cNvSpPr/>
          <p:nvPr/>
        </p:nvSpPr>
        <p:spPr>
          <a:xfrm>
            <a:off x="0" y="119270"/>
            <a:ext cx="1855304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3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EC6133-7A4D-4615-8B59-950FCF7B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>
          <a:xfrm>
            <a:off x="0" y="0"/>
            <a:ext cx="12192000" cy="60032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35E3A3-2EB6-407C-AB91-0BD22418797C}"/>
              </a:ext>
            </a:extLst>
          </p:cNvPr>
          <p:cNvSpPr/>
          <p:nvPr/>
        </p:nvSpPr>
        <p:spPr>
          <a:xfrm>
            <a:off x="10296939" y="119270"/>
            <a:ext cx="1895061" cy="51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A2997C-1B17-43F2-A64B-8720B1D9C3B1}"/>
              </a:ext>
            </a:extLst>
          </p:cNvPr>
          <p:cNvSpPr/>
          <p:nvPr/>
        </p:nvSpPr>
        <p:spPr>
          <a:xfrm>
            <a:off x="0" y="119270"/>
            <a:ext cx="1895061" cy="51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8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C6B2D-37E7-4BA1-9CDA-93F5E0FAF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6812" b="13623"/>
          <a:stretch/>
        </p:blipFill>
        <p:spPr>
          <a:xfrm>
            <a:off x="318052" y="1043608"/>
            <a:ext cx="11555896" cy="47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26746-2755-4F2C-BFC9-D9D72967D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>
          <a:xfrm>
            <a:off x="0" y="145774"/>
            <a:ext cx="12192000" cy="61092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416C42-6805-4ADA-B04D-EB5909740819}"/>
              </a:ext>
            </a:extLst>
          </p:cNvPr>
          <p:cNvSpPr/>
          <p:nvPr/>
        </p:nvSpPr>
        <p:spPr>
          <a:xfrm>
            <a:off x="10336696" y="291548"/>
            <a:ext cx="1855304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B351F4-35D8-497F-B0A6-78A116C107DD}"/>
              </a:ext>
            </a:extLst>
          </p:cNvPr>
          <p:cNvSpPr/>
          <p:nvPr/>
        </p:nvSpPr>
        <p:spPr>
          <a:xfrm>
            <a:off x="0" y="145774"/>
            <a:ext cx="1961322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1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E8D0D-1307-4A8F-A399-A28720D5A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8370" b="19420"/>
          <a:stretch/>
        </p:blipFill>
        <p:spPr>
          <a:xfrm>
            <a:off x="1444487" y="0"/>
            <a:ext cx="8627166" cy="5526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573B5-F198-4168-9310-D4B0C2B8B260}"/>
              </a:ext>
            </a:extLst>
          </p:cNvPr>
          <p:cNvSpPr txBox="1"/>
          <p:nvPr/>
        </p:nvSpPr>
        <p:spPr>
          <a:xfrm>
            <a:off x="2054087" y="5724939"/>
            <a:ext cx="840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Появление дел в этом квадранте следует избегать!</a:t>
            </a:r>
          </a:p>
        </p:txBody>
      </p:sp>
    </p:spTree>
    <p:extLst>
      <p:ext uri="{BB962C8B-B14F-4D97-AF65-F5344CB8AC3E}">
        <p14:creationId xmlns:p14="http://schemas.microsoft.com/office/powerpoint/2010/main" val="283063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EC82D-B48C-4AA0-9FCD-A5E5CC297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>
          <a:xfrm>
            <a:off x="0" y="0"/>
            <a:ext cx="12192000" cy="60694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B58D66-4F87-4DA2-AA62-E88377FF1414}"/>
              </a:ext>
            </a:extLst>
          </p:cNvPr>
          <p:cNvSpPr/>
          <p:nvPr/>
        </p:nvSpPr>
        <p:spPr>
          <a:xfrm>
            <a:off x="10323443" y="132522"/>
            <a:ext cx="1868557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3FCAFF-D10E-4150-8A5D-1A574F464B2C}"/>
              </a:ext>
            </a:extLst>
          </p:cNvPr>
          <p:cNvSpPr/>
          <p:nvPr/>
        </p:nvSpPr>
        <p:spPr>
          <a:xfrm>
            <a:off x="0" y="132522"/>
            <a:ext cx="1868557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55151-457E-42CF-B0BE-11C0C88B6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>
          <a:xfrm>
            <a:off x="0" y="0"/>
            <a:ext cx="12192000" cy="60297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4D097E-40C1-4D88-B76E-DFA45F0E4E11}"/>
              </a:ext>
            </a:extLst>
          </p:cNvPr>
          <p:cNvSpPr/>
          <p:nvPr/>
        </p:nvSpPr>
        <p:spPr>
          <a:xfrm>
            <a:off x="10310191" y="145774"/>
            <a:ext cx="1881809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1FBFAE-E0DE-4478-9A54-2E4709D886AB}"/>
              </a:ext>
            </a:extLst>
          </p:cNvPr>
          <p:cNvSpPr/>
          <p:nvPr/>
        </p:nvSpPr>
        <p:spPr>
          <a:xfrm>
            <a:off x="0" y="145774"/>
            <a:ext cx="1881809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41ED4-83CD-4822-8278-0F4F914A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1"/>
          <a:stretch/>
        </p:blipFill>
        <p:spPr>
          <a:xfrm>
            <a:off x="0" y="0"/>
            <a:ext cx="12192000" cy="60562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04076A-88C9-47A6-A9B5-E9D79A426A02}"/>
              </a:ext>
            </a:extLst>
          </p:cNvPr>
          <p:cNvSpPr/>
          <p:nvPr/>
        </p:nvSpPr>
        <p:spPr>
          <a:xfrm>
            <a:off x="10336696" y="132522"/>
            <a:ext cx="1855304" cy="43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88F6A8-72A9-4977-95C7-CA5156594081}"/>
              </a:ext>
            </a:extLst>
          </p:cNvPr>
          <p:cNvSpPr/>
          <p:nvPr/>
        </p:nvSpPr>
        <p:spPr>
          <a:xfrm>
            <a:off x="0" y="132522"/>
            <a:ext cx="1855304" cy="43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2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BBC60-65C9-4932-A175-C8DC0E90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0" y="0"/>
            <a:ext cx="12192000" cy="61622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4DF4A8-B6D2-4EE8-8CF4-92DEE7825761}"/>
              </a:ext>
            </a:extLst>
          </p:cNvPr>
          <p:cNvSpPr/>
          <p:nvPr/>
        </p:nvSpPr>
        <p:spPr>
          <a:xfrm>
            <a:off x="10336696" y="132522"/>
            <a:ext cx="1855304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1D4B2-21EF-4449-90C2-CB8846615000}"/>
              </a:ext>
            </a:extLst>
          </p:cNvPr>
          <p:cNvSpPr/>
          <p:nvPr/>
        </p:nvSpPr>
        <p:spPr>
          <a:xfrm>
            <a:off x="0" y="132522"/>
            <a:ext cx="1974574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09FCA-E351-4874-9846-3B9BA6BFC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20870" r="5435" b="11498"/>
          <a:stretch/>
        </p:blipFill>
        <p:spPr>
          <a:xfrm>
            <a:off x="901146" y="1007166"/>
            <a:ext cx="10813775" cy="4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175E7-4FD0-416A-9BCC-5EF47FC9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0"/>
          <a:stretch/>
        </p:blipFill>
        <p:spPr>
          <a:xfrm>
            <a:off x="0" y="0"/>
            <a:ext cx="12192000" cy="60164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BCCF8D-F94E-4F9C-A703-A713F5477B67}"/>
              </a:ext>
            </a:extLst>
          </p:cNvPr>
          <p:cNvSpPr/>
          <p:nvPr/>
        </p:nvSpPr>
        <p:spPr>
          <a:xfrm>
            <a:off x="10336696" y="159026"/>
            <a:ext cx="1855304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F705AE-7C52-42B5-BF6A-E71CF41588F3}"/>
              </a:ext>
            </a:extLst>
          </p:cNvPr>
          <p:cNvSpPr/>
          <p:nvPr/>
        </p:nvSpPr>
        <p:spPr>
          <a:xfrm>
            <a:off x="0" y="159026"/>
            <a:ext cx="2027583" cy="35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4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4D73B-4E57-463A-8476-68A0C5E7F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>
          <a:xfrm>
            <a:off x="0" y="0"/>
            <a:ext cx="12192000" cy="60297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E3C337-BD40-4661-9ECD-B3D952BD2018}"/>
              </a:ext>
            </a:extLst>
          </p:cNvPr>
          <p:cNvSpPr/>
          <p:nvPr/>
        </p:nvSpPr>
        <p:spPr>
          <a:xfrm>
            <a:off x="10323443" y="106017"/>
            <a:ext cx="1868557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FDFAC9-21D9-4346-896B-6A2C423A3862}"/>
              </a:ext>
            </a:extLst>
          </p:cNvPr>
          <p:cNvSpPr/>
          <p:nvPr/>
        </p:nvSpPr>
        <p:spPr>
          <a:xfrm>
            <a:off x="0" y="106017"/>
            <a:ext cx="1868557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B4390-1429-444F-9A50-7F444AA62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0" y="0"/>
            <a:ext cx="12192000" cy="61622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052CB0-F540-48A9-97C4-07AD7E63BA04}"/>
              </a:ext>
            </a:extLst>
          </p:cNvPr>
          <p:cNvSpPr/>
          <p:nvPr/>
        </p:nvSpPr>
        <p:spPr>
          <a:xfrm>
            <a:off x="10296939" y="132522"/>
            <a:ext cx="1895061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85EC44-1C99-44EF-A01C-04E04DFA5263}"/>
              </a:ext>
            </a:extLst>
          </p:cNvPr>
          <p:cNvSpPr/>
          <p:nvPr/>
        </p:nvSpPr>
        <p:spPr>
          <a:xfrm>
            <a:off x="0" y="132522"/>
            <a:ext cx="1895061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72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FD325-1BA8-42E6-9C88-E07CFBAC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1401" r="11305" b="21546"/>
          <a:stretch/>
        </p:blipFill>
        <p:spPr>
          <a:xfrm>
            <a:off x="821634" y="993912"/>
            <a:ext cx="10548731" cy="4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175299-7537-4E31-830D-80ABF04D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61B2B-0D35-467F-BE8B-997B404B847D}"/>
              </a:ext>
            </a:extLst>
          </p:cNvPr>
          <p:cNvSpPr/>
          <p:nvPr/>
        </p:nvSpPr>
        <p:spPr>
          <a:xfrm>
            <a:off x="10336696" y="159026"/>
            <a:ext cx="1855304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023CA0-9ED7-445C-A939-72FD9D636657}"/>
              </a:ext>
            </a:extLst>
          </p:cNvPr>
          <p:cNvSpPr/>
          <p:nvPr/>
        </p:nvSpPr>
        <p:spPr>
          <a:xfrm>
            <a:off x="0" y="159026"/>
            <a:ext cx="1855304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8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B5FAE-A236-41E8-9C9E-517BCBE13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D6589-798E-4D73-BA1A-32C467AA7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0" y="0"/>
            <a:ext cx="12192000" cy="60429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9EC105-8735-40FF-A09D-0C144DFC5F92}"/>
              </a:ext>
            </a:extLst>
          </p:cNvPr>
          <p:cNvSpPr/>
          <p:nvPr/>
        </p:nvSpPr>
        <p:spPr>
          <a:xfrm>
            <a:off x="10310191" y="132522"/>
            <a:ext cx="1881809" cy="49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B6205E-4479-4B53-BBCA-E966893DC3FF}"/>
              </a:ext>
            </a:extLst>
          </p:cNvPr>
          <p:cNvSpPr/>
          <p:nvPr/>
        </p:nvSpPr>
        <p:spPr>
          <a:xfrm>
            <a:off x="0" y="132522"/>
            <a:ext cx="1881809" cy="49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4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186DA-CB50-4340-B668-44032474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12947" r="3695" b="11112"/>
          <a:stretch/>
        </p:blipFill>
        <p:spPr>
          <a:xfrm>
            <a:off x="503583" y="887896"/>
            <a:ext cx="11237844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98E13-5034-4D0B-BCB5-8DF8CA6A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>
          <a:xfrm>
            <a:off x="0" y="0"/>
            <a:ext cx="12192000" cy="61755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9ED94A-9CE1-4D78-9EB5-0418FD914858}"/>
              </a:ext>
            </a:extLst>
          </p:cNvPr>
          <p:cNvSpPr/>
          <p:nvPr/>
        </p:nvSpPr>
        <p:spPr>
          <a:xfrm>
            <a:off x="10310191" y="159026"/>
            <a:ext cx="1881809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9771B1-4B04-4E4C-95F8-0E556900AFC5}"/>
              </a:ext>
            </a:extLst>
          </p:cNvPr>
          <p:cNvSpPr/>
          <p:nvPr/>
        </p:nvSpPr>
        <p:spPr>
          <a:xfrm>
            <a:off x="0" y="251791"/>
            <a:ext cx="1881809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1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988670-7159-428C-B97F-26CA5B42ED6A}"/>
              </a:ext>
            </a:extLst>
          </p:cNvPr>
          <p:cNvSpPr/>
          <p:nvPr/>
        </p:nvSpPr>
        <p:spPr>
          <a:xfrm>
            <a:off x="808383" y="410816"/>
            <a:ext cx="102174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Техника </a:t>
            </a:r>
            <a:r>
              <a:rPr lang="ru-RU" sz="4400" b="1" dirty="0" err="1">
                <a:solidFill>
                  <a:srgbClr val="C00000"/>
                </a:solidFill>
              </a:rPr>
              <a:t>Pomodoro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ru-RU" sz="3200" dirty="0">
                <a:solidFill>
                  <a:srgbClr val="000000"/>
                </a:solidFill>
              </a:rPr>
              <a:t>Метод помидора — это «система 25 минут» </a:t>
            </a:r>
            <a:r>
              <a:rPr lang="ru-RU" sz="3200" dirty="0" err="1">
                <a:solidFill>
                  <a:srgbClr val="000000"/>
                </a:solidFill>
              </a:rPr>
              <a:t>Франческо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Чирилло</a:t>
            </a:r>
            <a:r>
              <a:rPr lang="ru-RU" sz="3200" dirty="0">
                <a:solidFill>
                  <a:srgbClr val="000000"/>
                </a:solidFill>
              </a:rPr>
              <a:t>. «Помидором» называют отрезок времени в 30 минут — 25 минут на работу и пять минут на отдых. Вы работаете 25 минут, делаете пятиминутный перерыв, затем снова уходите в работу. Через каждые четыре повтора — перерыв 30 минут.</a:t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</a:rPr>
              <a:t>Кстати, таймер называется «помидорным» потому, что </a:t>
            </a:r>
            <a:r>
              <a:rPr lang="ru-RU" sz="3200" dirty="0" err="1">
                <a:solidFill>
                  <a:srgbClr val="000000"/>
                </a:solidFill>
              </a:rPr>
              <a:t>Франческо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Чирилло</a:t>
            </a:r>
            <a:r>
              <a:rPr lang="ru-RU" sz="3200" dirty="0">
                <a:solidFill>
                  <a:srgbClr val="000000"/>
                </a:solidFill>
              </a:rPr>
              <a:t> вначале использовал небольшой кухонный таймер в виде помидора.</a:t>
            </a:r>
            <a:br>
              <a:rPr lang="ru-RU" sz="32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0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3BC454-DA2D-4F3B-8A1B-4277DE9ED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15978" b="10145"/>
          <a:stretch/>
        </p:blipFill>
        <p:spPr>
          <a:xfrm>
            <a:off x="1908313" y="225287"/>
            <a:ext cx="8375373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988670-7159-428C-B97F-26CA5B42ED6A}"/>
              </a:ext>
            </a:extLst>
          </p:cNvPr>
          <p:cNvSpPr/>
          <p:nvPr/>
        </p:nvSpPr>
        <p:spPr>
          <a:xfrm>
            <a:off x="808383" y="410816"/>
            <a:ext cx="102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030DBE-50BB-42ED-B02D-08ADE9F54CC6}"/>
              </a:ext>
            </a:extLst>
          </p:cNvPr>
          <p:cNvSpPr/>
          <p:nvPr/>
        </p:nvSpPr>
        <p:spPr>
          <a:xfrm>
            <a:off x="291549" y="265043"/>
            <a:ext cx="9077738" cy="713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Канбан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Это метод организации работы, чтобы распределять нагрузку между людьми и делать работу точно в срок. Метод помогает видеть нарастающий темп работы и ничего не забывать.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</a:rPr>
              <a:t>Классический </a:t>
            </a:r>
            <a:r>
              <a:rPr lang="ru-RU" sz="2400" dirty="0" err="1">
                <a:solidFill>
                  <a:srgbClr val="000000"/>
                </a:solidFill>
              </a:rPr>
              <a:t>канбан</a:t>
            </a:r>
            <a:r>
              <a:rPr lang="ru-RU" sz="2400" dirty="0">
                <a:solidFill>
                  <a:srgbClr val="000000"/>
                </a:solidFill>
              </a:rPr>
              <a:t> — это таблица с тремя столбцами «Нужно сделать», «В работе» и «Сделано». Но столбцов может быть и больше, например, по количеству этапов в вашем проекте или на производстве, а их названия также могут меняться по усмотрению компании.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</a:rPr>
              <a:t>Все дела по умолчанию заносятся в первый столбец отдельной строкой или на отдельном стикере, карточке. Потом они перетаскиваются из одного в другой, пока, не попадут в последний столбец. Благодаря такому «перетаскиванию» можно легко отследить прогресс отдельного человека и всей команды.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s0.rbk.ru/v6_top_pics/resized/640xH/media/img/0/43/756145877482430.jpg">
            <a:extLst>
              <a:ext uri="{FF2B5EF4-FFF2-40B4-BE49-F238E27FC236}">
                <a16:creationId xmlns:a16="http://schemas.microsoft.com/office/drawing/2014/main" id="{968A83E5-3DDA-41F5-97BD-03C09119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85" y="691198"/>
            <a:ext cx="3212740" cy="20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66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2BC87-F000-43E6-811C-82657239BFA1}"/>
              </a:ext>
            </a:extLst>
          </p:cNvPr>
          <p:cNvSpPr txBox="1"/>
          <p:nvPr/>
        </p:nvSpPr>
        <p:spPr>
          <a:xfrm>
            <a:off x="3405810" y="490330"/>
            <a:ext cx="6241774" cy="47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Список использованных источников: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CDC634-7357-4E06-BC40-A546C2DE982D}"/>
              </a:ext>
            </a:extLst>
          </p:cNvPr>
          <p:cNvSpPr/>
          <p:nvPr/>
        </p:nvSpPr>
        <p:spPr>
          <a:xfrm>
            <a:off x="927652" y="964383"/>
            <a:ext cx="10323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https://infourok.ru/webinar/1649.html</a:t>
            </a:r>
            <a:r>
              <a:rPr lang="ru-RU" sz="2000" dirty="0">
                <a:hlinkClick r:id="rId2"/>
              </a:rPr>
              <a:t>//</a:t>
            </a:r>
            <a:r>
              <a:rPr lang="ru-RU" sz="2000" dirty="0"/>
              <a:t> </a:t>
            </a:r>
            <a:r>
              <a:rPr lang="ru-RU" sz="2000" dirty="0" err="1"/>
              <a:t>Видеолекция</a:t>
            </a:r>
            <a:r>
              <a:rPr lang="ru-RU" sz="2000" dirty="0"/>
              <a:t> «Тайм-менеджмент или искусство управления своим временем».</a:t>
            </a:r>
          </a:p>
        </p:txBody>
      </p:sp>
    </p:spTree>
    <p:extLst>
      <p:ext uri="{BB962C8B-B14F-4D97-AF65-F5344CB8AC3E}">
        <p14:creationId xmlns:p14="http://schemas.microsoft.com/office/powerpoint/2010/main" val="343404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11AD3-4F74-44FC-A424-EF9B9242C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24783" b="13430"/>
          <a:stretch/>
        </p:blipFill>
        <p:spPr>
          <a:xfrm>
            <a:off x="2279375" y="172278"/>
            <a:ext cx="7885043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AF2087-98B5-4E4B-8BBD-CC615ADBE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9855" r="5001" b="13237"/>
          <a:stretch/>
        </p:blipFill>
        <p:spPr>
          <a:xfrm>
            <a:off x="596348" y="675861"/>
            <a:ext cx="10986052" cy="5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A4813-9647-47CB-A393-153446F9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8115" r="7391" b="11112"/>
          <a:stretch/>
        </p:blipFill>
        <p:spPr>
          <a:xfrm>
            <a:off x="980661" y="556591"/>
            <a:ext cx="10310192" cy="55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2EC370-E573-4AE4-BE9E-2434DA593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6377" r="26413" b="16715"/>
          <a:stretch/>
        </p:blipFill>
        <p:spPr>
          <a:xfrm>
            <a:off x="2054086" y="516835"/>
            <a:ext cx="8468139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C6F3B1-ABD0-4507-927F-64AD6C76F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0" y="0"/>
            <a:ext cx="12192000" cy="63477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B4764A-C633-45D5-B585-DEA8651CE15D}"/>
              </a:ext>
            </a:extLst>
          </p:cNvPr>
          <p:cNvSpPr/>
          <p:nvPr/>
        </p:nvSpPr>
        <p:spPr>
          <a:xfrm>
            <a:off x="10296939" y="132522"/>
            <a:ext cx="189506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776923-150C-41A7-B05E-9E88C388C425}"/>
              </a:ext>
            </a:extLst>
          </p:cNvPr>
          <p:cNvSpPr/>
          <p:nvPr/>
        </p:nvSpPr>
        <p:spPr>
          <a:xfrm>
            <a:off x="106017" y="225286"/>
            <a:ext cx="1895061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8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9D3CC-9CAA-4E1E-9FE8-D6E578FD2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7"/>
          <a:stretch/>
        </p:blipFill>
        <p:spPr>
          <a:xfrm>
            <a:off x="0" y="198783"/>
            <a:ext cx="12192000" cy="598998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69C82D-0830-49CA-A992-EC6C7C3D6450}"/>
              </a:ext>
            </a:extLst>
          </p:cNvPr>
          <p:cNvSpPr/>
          <p:nvPr/>
        </p:nvSpPr>
        <p:spPr>
          <a:xfrm>
            <a:off x="10349948" y="198783"/>
            <a:ext cx="1842052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FCFDD5-1FA0-4B7F-9C4A-EAD71BAFCEE9}"/>
              </a:ext>
            </a:extLst>
          </p:cNvPr>
          <p:cNvSpPr/>
          <p:nvPr/>
        </p:nvSpPr>
        <p:spPr>
          <a:xfrm>
            <a:off x="0" y="198783"/>
            <a:ext cx="1749287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94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75</Words>
  <Application>Microsoft Office PowerPoint</Application>
  <PresentationFormat>Широкоэкранный</PresentationFormat>
  <Paragraphs>10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veraanis77@yandex.ru</dc:creator>
  <cp:lastModifiedBy>veraanis77@yandex.ru</cp:lastModifiedBy>
  <cp:revision>20</cp:revision>
  <dcterms:created xsi:type="dcterms:W3CDTF">2022-04-18T00:31:16Z</dcterms:created>
  <dcterms:modified xsi:type="dcterms:W3CDTF">2022-12-07T00:30:49Z</dcterms:modified>
</cp:coreProperties>
</file>